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4"/>
  </p:sldMasterIdLst>
  <p:notesMasterIdLst>
    <p:notesMasterId r:id="rId29"/>
  </p:notesMasterIdLst>
  <p:sldIdLst>
    <p:sldId id="256" r:id="rId5"/>
    <p:sldId id="257" r:id="rId6"/>
    <p:sldId id="311" r:id="rId7"/>
    <p:sldId id="322" r:id="rId8"/>
    <p:sldId id="323" r:id="rId9"/>
    <p:sldId id="313" r:id="rId10"/>
    <p:sldId id="315" r:id="rId11"/>
    <p:sldId id="316" r:id="rId12"/>
    <p:sldId id="317" r:id="rId13"/>
    <p:sldId id="318" r:id="rId14"/>
    <p:sldId id="319" r:id="rId15"/>
    <p:sldId id="320" r:id="rId16"/>
    <p:sldId id="321" r:id="rId17"/>
    <p:sldId id="331" r:id="rId18"/>
    <p:sldId id="324" r:id="rId19"/>
    <p:sldId id="329" r:id="rId20"/>
    <p:sldId id="332" r:id="rId21"/>
    <p:sldId id="333" r:id="rId22"/>
    <p:sldId id="325" r:id="rId23"/>
    <p:sldId id="334" r:id="rId24"/>
    <p:sldId id="326" r:id="rId25"/>
    <p:sldId id="330" r:id="rId26"/>
    <p:sldId id="327" r:id="rId27"/>
    <p:sldId id="328" r:id="rId28"/>
  </p:sldIdLst>
  <p:sldSz cx="9144000" cy="5143500" type="screen16x9"/>
  <p:notesSz cx="6858000" cy="9144000"/>
  <p:embeddedFontLst>
    <p:embeddedFont>
      <p:font typeface="Montserrat" panose="00000500000000000000" pitchFamily="2" charset="0"/>
      <p:regular r:id="rId30"/>
      <p:bold r:id="rId31"/>
      <p:italic r:id="rId32"/>
      <p:boldItalic r:id="rId33"/>
    </p:embeddedFont>
    <p:embeddedFont>
      <p:font typeface="Montserrat ExtraBold" panose="00000900000000000000" pitchFamily="2" charset="0"/>
      <p:bold r:id="rId34"/>
      <p:boldItalic r:id="rId35"/>
    </p:embeddedFont>
    <p:embeddedFont>
      <p:font typeface="Montserrat Medium" panose="00000600000000000000" pitchFamily="2" charset="0"/>
      <p:regular r:id="rId36"/>
      <p:italic r:id="rId37"/>
    </p:embeddedFont>
    <p:embeddedFont>
      <p:font typeface="Montserrat SemiBold" panose="00000700000000000000" pitchFamily="2" charset="0"/>
      <p:bold r:id="rId38"/>
      <p:boldItalic r:id="rId39"/>
    </p:embeddedFont>
    <p:embeddedFont>
      <p:font typeface="Muli" panose="020B0604020202020204" charset="0"/>
      <p:regular r:id="rId40"/>
      <p:italic r:id="rId41"/>
    </p:embeddedFont>
    <p:embeddedFont>
      <p:font typeface="Righteous" panose="020B0604020202020204"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47BC9C-8E9A-403E-B68F-E4CBDDC58C53}">
  <a:tblStyle styleId="{5547BC9C-8E9A-403E-B68F-E4CBDDC58C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varScale="1">
        <p:scale>
          <a:sx n="140" d="100"/>
          <a:sy n="140" d="100"/>
        </p:scale>
        <p:origin x="88"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670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3daf6a34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3daf6a34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2552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3daf6a34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3daf6a34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7066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3daf6a34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3daf6a34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2408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3daf6a34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3daf6a34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5157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3daf6a34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3daf6a34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133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3daf6a34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3daf6a34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364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3daf6a34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3daf6a34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214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3daf6a34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3daf6a34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48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3daf6a34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3daf6a34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758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3daf6a34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3daf6a34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770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3daf6a34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3daf6a34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9888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3daf6a34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3daf6a34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3244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3daf6a34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3daf6a34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8499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3daf6a34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3daf6a34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196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3daf6a34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3daf6a34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189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3daf6a34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3daf6a34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509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3daf6a34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3daf6a34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3452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3daf6a34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3daf6a34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5393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3daf6a34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3daf6a34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304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3daf6a34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3daf6a34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252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3daf6a34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3daf6a34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52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3daf6a34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3daf6a34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3312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3daf6a34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3daf6a34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7746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sz="2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818250" y="1236525"/>
            <a:ext cx="7801500" cy="3347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rgbClr val="1F7444"/>
              </a:buClr>
              <a:buSzPts val="1000"/>
              <a:buFont typeface="Montserrat SemiBold"/>
              <a:buAutoNum type="arabicPeriod"/>
              <a:defRPr sz="1000"/>
            </a:lvl1pPr>
            <a:lvl2pPr marL="914400" lvl="1" indent="-292100">
              <a:spcBef>
                <a:spcPts val="1600"/>
              </a:spcBef>
              <a:spcAft>
                <a:spcPts val="0"/>
              </a:spcAft>
              <a:buClr>
                <a:schemeClr val="dk1"/>
              </a:buClr>
              <a:buSzPts val="1000"/>
              <a:buFont typeface="Muli"/>
              <a:buAutoNum type="alphaLcPeriod"/>
              <a:defRPr sz="1000"/>
            </a:lvl2pPr>
            <a:lvl3pPr marL="1371600" lvl="2" indent="-292100">
              <a:spcBef>
                <a:spcPts val="1600"/>
              </a:spcBef>
              <a:spcAft>
                <a:spcPts val="0"/>
              </a:spcAft>
              <a:buClr>
                <a:schemeClr val="dk1"/>
              </a:buClr>
              <a:buSzPts val="1000"/>
              <a:buFont typeface="Muli"/>
              <a:buAutoNum type="romanLcPeriod"/>
              <a:defRPr sz="1000"/>
            </a:lvl3pPr>
            <a:lvl4pPr marL="1828800" lvl="3" indent="-292100">
              <a:spcBef>
                <a:spcPts val="1600"/>
              </a:spcBef>
              <a:spcAft>
                <a:spcPts val="0"/>
              </a:spcAft>
              <a:buClr>
                <a:schemeClr val="dk1"/>
              </a:buClr>
              <a:buSzPts val="1000"/>
              <a:buFont typeface="Muli"/>
              <a:buAutoNum type="arabicPeriod"/>
              <a:defRPr sz="1000"/>
            </a:lvl4pPr>
            <a:lvl5pPr marL="2286000" lvl="4" indent="-292100">
              <a:spcBef>
                <a:spcPts val="1600"/>
              </a:spcBef>
              <a:spcAft>
                <a:spcPts val="0"/>
              </a:spcAft>
              <a:buClr>
                <a:schemeClr val="dk1"/>
              </a:buClr>
              <a:buSzPts val="1000"/>
              <a:buFont typeface="Muli"/>
              <a:buAutoNum type="alphaLcPeriod"/>
              <a:defRPr sz="1000"/>
            </a:lvl5pPr>
            <a:lvl6pPr marL="2743200" lvl="5" indent="-292100">
              <a:spcBef>
                <a:spcPts val="1600"/>
              </a:spcBef>
              <a:spcAft>
                <a:spcPts val="0"/>
              </a:spcAft>
              <a:buClr>
                <a:schemeClr val="dk1"/>
              </a:buClr>
              <a:buSzPts val="1000"/>
              <a:buFont typeface="Muli"/>
              <a:buAutoNum type="romanLcPeriod"/>
              <a:defRPr sz="1000"/>
            </a:lvl6pPr>
            <a:lvl7pPr marL="3200400" lvl="6" indent="-292100">
              <a:spcBef>
                <a:spcPts val="1600"/>
              </a:spcBef>
              <a:spcAft>
                <a:spcPts val="0"/>
              </a:spcAft>
              <a:buClr>
                <a:schemeClr val="dk1"/>
              </a:buClr>
              <a:buSzPts val="1000"/>
              <a:buFont typeface="Muli"/>
              <a:buAutoNum type="arabicPeriod"/>
              <a:defRPr sz="1000"/>
            </a:lvl7pPr>
            <a:lvl8pPr marL="3657600" lvl="7" indent="-292100">
              <a:spcBef>
                <a:spcPts val="1600"/>
              </a:spcBef>
              <a:spcAft>
                <a:spcPts val="0"/>
              </a:spcAft>
              <a:buClr>
                <a:schemeClr val="dk1"/>
              </a:buClr>
              <a:buSzPts val="1000"/>
              <a:buFont typeface="Muli"/>
              <a:buAutoNum type="alphaLcPeriod"/>
              <a:defRPr sz="1000"/>
            </a:lvl8pPr>
            <a:lvl9pPr marL="4114800" lvl="8" indent="-292100">
              <a:spcBef>
                <a:spcPts val="1600"/>
              </a:spcBef>
              <a:spcAft>
                <a:spcPts val="1600"/>
              </a:spcAft>
              <a:buClr>
                <a:schemeClr val="dk1"/>
              </a:buClr>
              <a:buSzPts val="1000"/>
              <a:buFont typeface="Muli"/>
              <a:buAutoNum type="romanLcPeriod"/>
              <a:defRPr sz="1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four columns 2">
  <p:cSld name="TITLE_AND_BODY_1_2_1">
    <p:bg>
      <p:bgPr>
        <a:solidFill>
          <a:schemeClr val="accent1"/>
        </a:solidFill>
        <a:effectLst/>
      </p:bgPr>
    </p:bg>
    <p:spTree>
      <p:nvGrpSpPr>
        <p:cNvPr id="1" name="Shape 152"/>
        <p:cNvGrpSpPr/>
        <p:nvPr/>
      </p:nvGrpSpPr>
      <p:grpSpPr>
        <a:xfrm>
          <a:off x="0" y="0"/>
          <a:ext cx="0" cy="0"/>
          <a:chOff x="0" y="0"/>
          <a:chExt cx="0" cy="0"/>
        </a:xfrm>
      </p:grpSpPr>
      <p:sp>
        <p:nvSpPr>
          <p:cNvPr id="153" name="Google Shape;153;p27"/>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600"/>
              <a:buNone/>
              <a:defRPr sz="2600">
                <a:solidFill>
                  <a:schemeClr val="lt2"/>
                </a:solidFill>
              </a:defRPr>
            </a:lvl1pPr>
            <a:lvl2pPr lvl="1" algn="ctr" rtl="0">
              <a:spcBef>
                <a:spcPts val="0"/>
              </a:spcBef>
              <a:spcAft>
                <a:spcPts val="0"/>
              </a:spcAft>
              <a:buClr>
                <a:schemeClr val="lt2"/>
              </a:buClr>
              <a:buSzPts val="2800"/>
              <a:buNone/>
              <a:defRPr>
                <a:solidFill>
                  <a:schemeClr val="lt2"/>
                </a:solidFill>
              </a:defRPr>
            </a:lvl2pPr>
            <a:lvl3pPr lvl="2" algn="ctr" rtl="0">
              <a:spcBef>
                <a:spcPts val="0"/>
              </a:spcBef>
              <a:spcAft>
                <a:spcPts val="0"/>
              </a:spcAft>
              <a:buClr>
                <a:schemeClr val="lt2"/>
              </a:buClr>
              <a:buSzPts val="2800"/>
              <a:buNone/>
              <a:defRPr>
                <a:solidFill>
                  <a:schemeClr val="lt2"/>
                </a:solidFill>
              </a:defRPr>
            </a:lvl3pPr>
            <a:lvl4pPr lvl="3" algn="ctr" rtl="0">
              <a:spcBef>
                <a:spcPts val="0"/>
              </a:spcBef>
              <a:spcAft>
                <a:spcPts val="0"/>
              </a:spcAft>
              <a:buClr>
                <a:schemeClr val="lt2"/>
              </a:buClr>
              <a:buSzPts val="2800"/>
              <a:buNone/>
              <a:defRPr>
                <a:solidFill>
                  <a:schemeClr val="lt2"/>
                </a:solidFill>
              </a:defRPr>
            </a:lvl4pPr>
            <a:lvl5pPr lvl="4" algn="ctr" rtl="0">
              <a:spcBef>
                <a:spcPts val="0"/>
              </a:spcBef>
              <a:spcAft>
                <a:spcPts val="0"/>
              </a:spcAft>
              <a:buClr>
                <a:schemeClr val="lt2"/>
              </a:buClr>
              <a:buSzPts val="2800"/>
              <a:buNone/>
              <a:defRPr>
                <a:solidFill>
                  <a:schemeClr val="lt2"/>
                </a:solidFill>
              </a:defRPr>
            </a:lvl5pPr>
            <a:lvl6pPr lvl="5" algn="ctr" rtl="0">
              <a:spcBef>
                <a:spcPts val="0"/>
              </a:spcBef>
              <a:spcAft>
                <a:spcPts val="0"/>
              </a:spcAft>
              <a:buClr>
                <a:schemeClr val="lt2"/>
              </a:buClr>
              <a:buSzPts val="2800"/>
              <a:buNone/>
              <a:defRPr>
                <a:solidFill>
                  <a:schemeClr val="lt2"/>
                </a:solidFill>
              </a:defRPr>
            </a:lvl6pPr>
            <a:lvl7pPr lvl="6" algn="ctr" rtl="0">
              <a:spcBef>
                <a:spcPts val="0"/>
              </a:spcBef>
              <a:spcAft>
                <a:spcPts val="0"/>
              </a:spcAft>
              <a:buClr>
                <a:schemeClr val="lt2"/>
              </a:buClr>
              <a:buSzPts val="2800"/>
              <a:buNone/>
              <a:defRPr>
                <a:solidFill>
                  <a:schemeClr val="lt2"/>
                </a:solidFill>
              </a:defRPr>
            </a:lvl7pPr>
            <a:lvl8pPr lvl="7" algn="ctr" rtl="0">
              <a:spcBef>
                <a:spcPts val="0"/>
              </a:spcBef>
              <a:spcAft>
                <a:spcPts val="0"/>
              </a:spcAft>
              <a:buClr>
                <a:schemeClr val="lt2"/>
              </a:buClr>
              <a:buSzPts val="2800"/>
              <a:buNone/>
              <a:defRPr>
                <a:solidFill>
                  <a:schemeClr val="lt2"/>
                </a:solidFill>
              </a:defRPr>
            </a:lvl8pPr>
            <a:lvl9pPr lvl="8" algn="ctr" rtl="0">
              <a:spcBef>
                <a:spcPts val="0"/>
              </a:spcBef>
              <a:spcAft>
                <a:spcPts val="0"/>
              </a:spcAft>
              <a:buClr>
                <a:schemeClr val="lt2"/>
              </a:buClr>
              <a:buSzPts val="2800"/>
              <a:buNone/>
              <a:defRPr>
                <a:solidFill>
                  <a:schemeClr val="lt2"/>
                </a:solidFill>
              </a:defRPr>
            </a:lvl9pPr>
          </a:lstStyle>
          <a:p>
            <a:endParaRPr/>
          </a:p>
        </p:txBody>
      </p:sp>
      <p:sp>
        <p:nvSpPr>
          <p:cNvPr id="154" name="Google Shape;154;p27"/>
          <p:cNvSpPr txBox="1">
            <a:spLocks noGrp="1"/>
          </p:cNvSpPr>
          <p:nvPr>
            <p:ph type="title" idx="2"/>
          </p:nvPr>
        </p:nvSpPr>
        <p:spPr>
          <a:xfrm>
            <a:off x="848400" y="3165900"/>
            <a:ext cx="1695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None/>
              <a:defRPr sz="1400">
                <a:solidFill>
                  <a:schemeClr val="accent3"/>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155" name="Google Shape;155;p27"/>
          <p:cNvSpPr txBox="1">
            <a:spLocks noGrp="1"/>
          </p:cNvSpPr>
          <p:nvPr>
            <p:ph type="subTitle" idx="1"/>
          </p:nvPr>
        </p:nvSpPr>
        <p:spPr>
          <a:xfrm>
            <a:off x="848400" y="3517850"/>
            <a:ext cx="1695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200">
                <a:solidFill>
                  <a:schemeClr val="lt2"/>
                </a:solidFill>
              </a:defRPr>
            </a:lvl1pPr>
            <a:lvl2pPr lvl="1" algn="ctr" rtl="0">
              <a:lnSpc>
                <a:spcPct val="100000"/>
              </a:lnSpc>
              <a:spcBef>
                <a:spcPts val="0"/>
              </a:spcBef>
              <a:spcAft>
                <a:spcPts val="0"/>
              </a:spcAft>
              <a:buClr>
                <a:schemeClr val="lt2"/>
              </a:buClr>
              <a:buSzPts val="1200"/>
              <a:buNone/>
              <a:defRPr sz="1200">
                <a:solidFill>
                  <a:schemeClr val="lt2"/>
                </a:solidFill>
              </a:defRPr>
            </a:lvl2pPr>
            <a:lvl3pPr lvl="2" algn="ctr" rtl="0">
              <a:lnSpc>
                <a:spcPct val="100000"/>
              </a:lnSpc>
              <a:spcBef>
                <a:spcPts val="0"/>
              </a:spcBef>
              <a:spcAft>
                <a:spcPts val="0"/>
              </a:spcAft>
              <a:buClr>
                <a:schemeClr val="lt2"/>
              </a:buClr>
              <a:buSzPts val="1200"/>
              <a:buNone/>
              <a:defRPr sz="1200">
                <a:solidFill>
                  <a:schemeClr val="lt2"/>
                </a:solidFill>
              </a:defRPr>
            </a:lvl3pPr>
            <a:lvl4pPr lvl="3" algn="ctr" rtl="0">
              <a:lnSpc>
                <a:spcPct val="100000"/>
              </a:lnSpc>
              <a:spcBef>
                <a:spcPts val="0"/>
              </a:spcBef>
              <a:spcAft>
                <a:spcPts val="0"/>
              </a:spcAft>
              <a:buClr>
                <a:schemeClr val="lt2"/>
              </a:buClr>
              <a:buSzPts val="1200"/>
              <a:buNone/>
              <a:defRPr sz="1200">
                <a:solidFill>
                  <a:schemeClr val="lt2"/>
                </a:solidFill>
              </a:defRPr>
            </a:lvl4pPr>
            <a:lvl5pPr lvl="4" algn="ctr" rtl="0">
              <a:lnSpc>
                <a:spcPct val="100000"/>
              </a:lnSpc>
              <a:spcBef>
                <a:spcPts val="0"/>
              </a:spcBef>
              <a:spcAft>
                <a:spcPts val="0"/>
              </a:spcAft>
              <a:buClr>
                <a:schemeClr val="lt2"/>
              </a:buClr>
              <a:buSzPts val="1200"/>
              <a:buNone/>
              <a:defRPr sz="1200">
                <a:solidFill>
                  <a:schemeClr val="lt2"/>
                </a:solidFill>
              </a:defRPr>
            </a:lvl5pPr>
            <a:lvl6pPr lvl="5" algn="ctr" rtl="0">
              <a:lnSpc>
                <a:spcPct val="100000"/>
              </a:lnSpc>
              <a:spcBef>
                <a:spcPts val="0"/>
              </a:spcBef>
              <a:spcAft>
                <a:spcPts val="0"/>
              </a:spcAft>
              <a:buClr>
                <a:schemeClr val="lt2"/>
              </a:buClr>
              <a:buSzPts val="1200"/>
              <a:buNone/>
              <a:defRPr sz="1200">
                <a:solidFill>
                  <a:schemeClr val="lt2"/>
                </a:solidFill>
              </a:defRPr>
            </a:lvl6pPr>
            <a:lvl7pPr lvl="6" algn="ctr" rtl="0">
              <a:lnSpc>
                <a:spcPct val="100000"/>
              </a:lnSpc>
              <a:spcBef>
                <a:spcPts val="0"/>
              </a:spcBef>
              <a:spcAft>
                <a:spcPts val="0"/>
              </a:spcAft>
              <a:buClr>
                <a:schemeClr val="lt2"/>
              </a:buClr>
              <a:buSzPts val="1200"/>
              <a:buNone/>
              <a:defRPr sz="1200">
                <a:solidFill>
                  <a:schemeClr val="lt2"/>
                </a:solidFill>
              </a:defRPr>
            </a:lvl7pPr>
            <a:lvl8pPr lvl="7" algn="ctr" rtl="0">
              <a:lnSpc>
                <a:spcPct val="100000"/>
              </a:lnSpc>
              <a:spcBef>
                <a:spcPts val="0"/>
              </a:spcBef>
              <a:spcAft>
                <a:spcPts val="0"/>
              </a:spcAft>
              <a:buClr>
                <a:schemeClr val="lt2"/>
              </a:buClr>
              <a:buSzPts val="1200"/>
              <a:buNone/>
              <a:defRPr sz="1200">
                <a:solidFill>
                  <a:schemeClr val="lt2"/>
                </a:solidFill>
              </a:defRPr>
            </a:lvl8pPr>
            <a:lvl9pPr lvl="8" algn="ctr" rtl="0">
              <a:lnSpc>
                <a:spcPct val="100000"/>
              </a:lnSpc>
              <a:spcBef>
                <a:spcPts val="0"/>
              </a:spcBef>
              <a:spcAft>
                <a:spcPts val="0"/>
              </a:spcAft>
              <a:buClr>
                <a:schemeClr val="lt2"/>
              </a:buClr>
              <a:buSzPts val="1200"/>
              <a:buNone/>
              <a:defRPr sz="1200">
                <a:solidFill>
                  <a:schemeClr val="lt2"/>
                </a:solidFill>
              </a:defRPr>
            </a:lvl9pPr>
          </a:lstStyle>
          <a:p>
            <a:endParaRPr/>
          </a:p>
        </p:txBody>
      </p:sp>
      <p:sp>
        <p:nvSpPr>
          <p:cNvPr id="156" name="Google Shape;156;p27"/>
          <p:cNvSpPr txBox="1">
            <a:spLocks noGrp="1"/>
          </p:cNvSpPr>
          <p:nvPr>
            <p:ph type="title" idx="3"/>
          </p:nvPr>
        </p:nvSpPr>
        <p:spPr>
          <a:xfrm>
            <a:off x="2765499" y="1565700"/>
            <a:ext cx="1695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None/>
              <a:defRPr sz="1400">
                <a:solidFill>
                  <a:schemeClr val="accent3"/>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157" name="Google Shape;157;p27"/>
          <p:cNvSpPr txBox="1">
            <a:spLocks noGrp="1"/>
          </p:cNvSpPr>
          <p:nvPr>
            <p:ph type="subTitle" idx="4"/>
          </p:nvPr>
        </p:nvSpPr>
        <p:spPr>
          <a:xfrm>
            <a:off x="2765499" y="1917650"/>
            <a:ext cx="1695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200">
                <a:solidFill>
                  <a:schemeClr val="lt2"/>
                </a:solidFill>
              </a:defRPr>
            </a:lvl1pPr>
            <a:lvl2pPr lvl="1" algn="ctr" rtl="0">
              <a:lnSpc>
                <a:spcPct val="100000"/>
              </a:lnSpc>
              <a:spcBef>
                <a:spcPts val="0"/>
              </a:spcBef>
              <a:spcAft>
                <a:spcPts val="0"/>
              </a:spcAft>
              <a:buClr>
                <a:schemeClr val="lt2"/>
              </a:buClr>
              <a:buSzPts val="1200"/>
              <a:buNone/>
              <a:defRPr sz="1200">
                <a:solidFill>
                  <a:schemeClr val="lt2"/>
                </a:solidFill>
              </a:defRPr>
            </a:lvl2pPr>
            <a:lvl3pPr lvl="2" algn="ctr" rtl="0">
              <a:lnSpc>
                <a:spcPct val="100000"/>
              </a:lnSpc>
              <a:spcBef>
                <a:spcPts val="0"/>
              </a:spcBef>
              <a:spcAft>
                <a:spcPts val="0"/>
              </a:spcAft>
              <a:buClr>
                <a:schemeClr val="lt2"/>
              </a:buClr>
              <a:buSzPts val="1200"/>
              <a:buNone/>
              <a:defRPr sz="1200">
                <a:solidFill>
                  <a:schemeClr val="lt2"/>
                </a:solidFill>
              </a:defRPr>
            </a:lvl3pPr>
            <a:lvl4pPr lvl="3" algn="ctr" rtl="0">
              <a:lnSpc>
                <a:spcPct val="100000"/>
              </a:lnSpc>
              <a:spcBef>
                <a:spcPts val="0"/>
              </a:spcBef>
              <a:spcAft>
                <a:spcPts val="0"/>
              </a:spcAft>
              <a:buClr>
                <a:schemeClr val="lt2"/>
              </a:buClr>
              <a:buSzPts val="1200"/>
              <a:buNone/>
              <a:defRPr sz="1200">
                <a:solidFill>
                  <a:schemeClr val="lt2"/>
                </a:solidFill>
              </a:defRPr>
            </a:lvl4pPr>
            <a:lvl5pPr lvl="4" algn="ctr" rtl="0">
              <a:lnSpc>
                <a:spcPct val="100000"/>
              </a:lnSpc>
              <a:spcBef>
                <a:spcPts val="0"/>
              </a:spcBef>
              <a:spcAft>
                <a:spcPts val="0"/>
              </a:spcAft>
              <a:buClr>
                <a:schemeClr val="lt2"/>
              </a:buClr>
              <a:buSzPts val="1200"/>
              <a:buNone/>
              <a:defRPr sz="1200">
                <a:solidFill>
                  <a:schemeClr val="lt2"/>
                </a:solidFill>
              </a:defRPr>
            </a:lvl5pPr>
            <a:lvl6pPr lvl="5" algn="ctr" rtl="0">
              <a:lnSpc>
                <a:spcPct val="100000"/>
              </a:lnSpc>
              <a:spcBef>
                <a:spcPts val="0"/>
              </a:spcBef>
              <a:spcAft>
                <a:spcPts val="0"/>
              </a:spcAft>
              <a:buClr>
                <a:schemeClr val="lt2"/>
              </a:buClr>
              <a:buSzPts val="1200"/>
              <a:buNone/>
              <a:defRPr sz="1200">
                <a:solidFill>
                  <a:schemeClr val="lt2"/>
                </a:solidFill>
              </a:defRPr>
            </a:lvl6pPr>
            <a:lvl7pPr lvl="6" algn="ctr" rtl="0">
              <a:lnSpc>
                <a:spcPct val="100000"/>
              </a:lnSpc>
              <a:spcBef>
                <a:spcPts val="0"/>
              </a:spcBef>
              <a:spcAft>
                <a:spcPts val="0"/>
              </a:spcAft>
              <a:buClr>
                <a:schemeClr val="lt2"/>
              </a:buClr>
              <a:buSzPts val="1200"/>
              <a:buNone/>
              <a:defRPr sz="1200">
                <a:solidFill>
                  <a:schemeClr val="lt2"/>
                </a:solidFill>
              </a:defRPr>
            </a:lvl7pPr>
            <a:lvl8pPr lvl="7" algn="ctr" rtl="0">
              <a:lnSpc>
                <a:spcPct val="100000"/>
              </a:lnSpc>
              <a:spcBef>
                <a:spcPts val="0"/>
              </a:spcBef>
              <a:spcAft>
                <a:spcPts val="0"/>
              </a:spcAft>
              <a:buClr>
                <a:schemeClr val="lt2"/>
              </a:buClr>
              <a:buSzPts val="1200"/>
              <a:buNone/>
              <a:defRPr sz="1200">
                <a:solidFill>
                  <a:schemeClr val="lt2"/>
                </a:solidFill>
              </a:defRPr>
            </a:lvl8pPr>
            <a:lvl9pPr lvl="8" algn="ctr" rtl="0">
              <a:lnSpc>
                <a:spcPct val="100000"/>
              </a:lnSpc>
              <a:spcBef>
                <a:spcPts val="0"/>
              </a:spcBef>
              <a:spcAft>
                <a:spcPts val="0"/>
              </a:spcAft>
              <a:buClr>
                <a:schemeClr val="lt2"/>
              </a:buClr>
              <a:buSzPts val="1200"/>
              <a:buNone/>
              <a:defRPr sz="1200">
                <a:solidFill>
                  <a:schemeClr val="lt2"/>
                </a:solidFill>
              </a:defRPr>
            </a:lvl9pPr>
          </a:lstStyle>
          <a:p>
            <a:endParaRPr/>
          </a:p>
        </p:txBody>
      </p:sp>
      <p:sp>
        <p:nvSpPr>
          <p:cNvPr id="158" name="Google Shape;158;p27"/>
          <p:cNvSpPr txBox="1">
            <a:spLocks noGrp="1"/>
          </p:cNvSpPr>
          <p:nvPr>
            <p:ph type="title" idx="5"/>
          </p:nvPr>
        </p:nvSpPr>
        <p:spPr>
          <a:xfrm>
            <a:off x="4682598" y="3165900"/>
            <a:ext cx="1695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None/>
              <a:defRPr sz="1400">
                <a:solidFill>
                  <a:schemeClr val="accent3"/>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159" name="Google Shape;159;p27"/>
          <p:cNvSpPr txBox="1">
            <a:spLocks noGrp="1"/>
          </p:cNvSpPr>
          <p:nvPr>
            <p:ph type="subTitle" idx="6"/>
          </p:nvPr>
        </p:nvSpPr>
        <p:spPr>
          <a:xfrm>
            <a:off x="4682598" y="3517850"/>
            <a:ext cx="1695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200">
                <a:solidFill>
                  <a:schemeClr val="lt2"/>
                </a:solidFill>
              </a:defRPr>
            </a:lvl1pPr>
            <a:lvl2pPr lvl="1" algn="ctr" rtl="0">
              <a:lnSpc>
                <a:spcPct val="100000"/>
              </a:lnSpc>
              <a:spcBef>
                <a:spcPts val="0"/>
              </a:spcBef>
              <a:spcAft>
                <a:spcPts val="0"/>
              </a:spcAft>
              <a:buClr>
                <a:schemeClr val="lt2"/>
              </a:buClr>
              <a:buSzPts val="1200"/>
              <a:buNone/>
              <a:defRPr sz="1200">
                <a:solidFill>
                  <a:schemeClr val="lt2"/>
                </a:solidFill>
              </a:defRPr>
            </a:lvl2pPr>
            <a:lvl3pPr lvl="2" algn="ctr" rtl="0">
              <a:lnSpc>
                <a:spcPct val="100000"/>
              </a:lnSpc>
              <a:spcBef>
                <a:spcPts val="0"/>
              </a:spcBef>
              <a:spcAft>
                <a:spcPts val="0"/>
              </a:spcAft>
              <a:buClr>
                <a:schemeClr val="lt2"/>
              </a:buClr>
              <a:buSzPts val="1200"/>
              <a:buNone/>
              <a:defRPr sz="1200">
                <a:solidFill>
                  <a:schemeClr val="lt2"/>
                </a:solidFill>
              </a:defRPr>
            </a:lvl3pPr>
            <a:lvl4pPr lvl="3" algn="ctr" rtl="0">
              <a:lnSpc>
                <a:spcPct val="100000"/>
              </a:lnSpc>
              <a:spcBef>
                <a:spcPts val="0"/>
              </a:spcBef>
              <a:spcAft>
                <a:spcPts val="0"/>
              </a:spcAft>
              <a:buClr>
                <a:schemeClr val="lt2"/>
              </a:buClr>
              <a:buSzPts val="1200"/>
              <a:buNone/>
              <a:defRPr sz="1200">
                <a:solidFill>
                  <a:schemeClr val="lt2"/>
                </a:solidFill>
              </a:defRPr>
            </a:lvl4pPr>
            <a:lvl5pPr lvl="4" algn="ctr" rtl="0">
              <a:lnSpc>
                <a:spcPct val="100000"/>
              </a:lnSpc>
              <a:spcBef>
                <a:spcPts val="0"/>
              </a:spcBef>
              <a:spcAft>
                <a:spcPts val="0"/>
              </a:spcAft>
              <a:buClr>
                <a:schemeClr val="lt2"/>
              </a:buClr>
              <a:buSzPts val="1200"/>
              <a:buNone/>
              <a:defRPr sz="1200">
                <a:solidFill>
                  <a:schemeClr val="lt2"/>
                </a:solidFill>
              </a:defRPr>
            </a:lvl5pPr>
            <a:lvl6pPr lvl="5" algn="ctr" rtl="0">
              <a:lnSpc>
                <a:spcPct val="100000"/>
              </a:lnSpc>
              <a:spcBef>
                <a:spcPts val="0"/>
              </a:spcBef>
              <a:spcAft>
                <a:spcPts val="0"/>
              </a:spcAft>
              <a:buClr>
                <a:schemeClr val="lt2"/>
              </a:buClr>
              <a:buSzPts val="1200"/>
              <a:buNone/>
              <a:defRPr sz="1200">
                <a:solidFill>
                  <a:schemeClr val="lt2"/>
                </a:solidFill>
              </a:defRPr>
            </a:lvl6pPr>
            <a:lvl7pPr lvl="6" algn="ctr" rtl="0">
              <a:lnSpc>
                <a:spcPct val="100000"/>
              </a:lnSpc>
              <a:spcBef>
                <a:spcPts val="0"/>
              </a:spcBef>
              <a:spcAft>
                <a:spcPts val="0"/>
              </a:spcAft>
              <a:buClr>
                <a:schemeClr val="lt2"/>
              </a:buClr>
              <a:buSzPts val="1200"/>
              <a:buNone/>
              <a:defRPr sz="1200">
                <a:solidFill>
                  <a:schemeClr val="lt2"/>
                </a:solidFill>
              </a:defRPr>
            </a:lvl7pPr>
            <a:lvl8pPr lvl="7" algn="ctr" rtl="0">
              <a:lnSpc>
                <a:spcPct val="100000"/>
              </a:lnSpc>
              <a:spcBef>
                <a:spcPts val="0"/>
              </a:spcBef>
              <a:spcAft>
                <a:spcPts val="0"/>
              </a:spcAft>
              <a:buClr>
                <a:schemeClr val="lt2"/>
              </a:buClr>
              <a:buSzPts val="1200"/>
              <a:buNone/>
              <a:defRPr sz="1200">
                <a:solidFill>
                  <a:schemeClr val="lt2"/>
                </a:solidFill>
              </a:defRPr>
            </a:lvl8pPr>
            <a:lvl9pPr lvl="8" algn="ctr" rtl="0">
              <a:lnSpc>
                <a:spcPct val="100000"/>
              </a:lnSpc>
              <a:spcBef>
                <a:spcPts val="0"/>
              </a:spcBef>
              <a:spcAft>
                <a:spcPts val="0"/>
              </a:spcAft>
              <a:buClr>
                <a:schemeClr val="lt2"/>
              </a:buClr>
              <a:buSzPts val="1200"/>
              <a:buNone/>
              <a:defRPr sz="1200">
                <a:solidFill>
                  <a:schemeClr val="lt2"/>
                </a:solidFill>
              </a:defRPr>
            </a:lvl9pPr>
          </a:lstStyle>
          <a:p>
            <a:endParaRPr/>
          </a:p>
        </p:txBody>
      </p:sp>
      <p:sp>
        <p:nvSpPr>
          <p:cNvPr id="160" name="Google Shape;160;p27"/>
          <p:cNvSpPr txBox="1">
            <a:spLocks noGrp="1"/>
          </p:cNvSpPr>
          <p:nvPr>
            <p:ph type="title" idx="7"/>
          </p:nvPr>
        </p:nvSpPr>
        <p:spPr>
          <a:xfrm>
            <a:off x="6599697" y="1565700"/>
            <a:ext cx="1695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None/>
              <a:defRPr sz="1400">
                <a:solidFill>
                  <a:schemeClr val="accent3"/>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161" name="Google Shape;161;p27"/>
          <p:cNvSpPr txBox="1">
            <a:spLocks noGrp="1"/>
          </p:cNvSpPr>
          <p:nvPr>
            <p:ph type="subTitle" idx="8"/>
          </p:nvPr>
        </p:nvSpPr>
        <p:spPr>
          <a:xfrm>
            <a:off x="6599697" y="1917650"/>
            <a:ext cx="1695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200">
                <a:solidFill>
                  <a:schemeClr val="lt2"/>
                </a:solidFill>
              </a:defRPr>
            </a:lvl1pPr>
            <a:lvl2pPr lvl="1" algn="ctr" rtl="0">
              <a:lnSpc>
                <a:spcPct val="100000"/>
              </a:lnSpc>
              <a:spcBef>
                <a:spcPts val="0"/>
              </a:spcBef>
              <a:spcAft>
                <a:spcPts val="0"/>
              </a:spcAft>
              <a:buClr>
                <a:schemeClr val="lt2"/>
              </a:buClr>
              <a:buSzPts val="1200"/>
              <a:buNone/>
              <a:defRPr sz="1200">
                <a:solidFill>
                  <a:schemeClr val="lt2"/>
                </a:solidFill>
              </a:defRPr>
            </a:lvl2pPr>
            <a:lvl3pPr lvl="2" algn="ctr" rtl="0">
              <a:lnSpc>
                <a:spcPct val="100000"/>
              </a:lnSpc>
              <a:spcBef>
                <a:spcPts val="0"/>
              </a:spcBef>
              <a:spcAft>
                <a:spcPts val="0"/>
              </a:spcAft>
              <a:buClr>
                <a:schemeClr val="lt2"/>
              </a:buClr>
              <a:buSzPts val="1200"/>
              <a:buNone/>
              <a:defRPr sz="1200">
                <a:solidFill>
                  <a:schemeClr val="lt2"/>
                </a:solidFill>
              </a:defRPr>
            </a:lvl3pPr>
            <a:lvl4pPr lvl="3" algn="ctr" rtl="0">
              <a:lnSpc>
                <a:spcPct val="100000"/>
              </a:lnSpc>
              <a:spcBef>
                <a:spcPts val="0"/>
              </a:spcBef>
              <a:spcAft>
                <a:spcPts val="0"/>
              </a:spcAft>
              <a:buClr>
                <a:schemeClr val="lt2"/>
              </a:buClr>
              <a:buSzPts val="1200"/>
              <a:buNone/>
              <a:defRPr sz="1200">
                <a:solidFill>
                  <a:schemeClr val="lt2"/>
                </a:solidFill>
              </a:defRPr>
            </a:lvl4pPr>
            <a:lvl5pPr lvl="4" algn="ctr" rtl="0">
              <a:lnSpc>
                <a:spcPct val="100000"/>
              </a:lnSpc>
              <a:spcBef>
                <a:spcPts val="0"/>
              </a:spcBef>
              <a:spcAft>
                <a:spcPts val="0"/>
              </a:spcAft>
              <a:buClr>
                <a:schemeClr val="lt2"/>
              </a:buClr>
              <a:buSzPts val="1200"/>
              <a:buNone/>
              <a:defRPr sz="1200">
                <a:solidFill>
                  <a:schemeClr val="lt2"/>
                </a:solidFill>
              </a:defRPr>
            </a:lvl5pPr>
            <a:lvl6pPr lvl="5" algn="ctr" rtl="0">
              <a:lnSpc>
                <a:spcPct val="100000"/>
              </a:lnSpc>
              <a:spcBef>
                <a:spcPts val="0"/>
              </a:spcBef>
              <a:spcAft>
                <a:spcPts val="0"/>
              </a:spcAft>
              <a:buClr>
                <a:schemeClr val="lt2"/>
              </a:buClr>
              <a:buSzPts val="1200"/>
              <a:buNone/>
              <a:defRPr sz="1200">
                <a:solidFill>
                  <a:schemeClr val="lt2"/>
                </a:solidFill>
              </a:defRPr>
            </a:lvl6pPr>
            <a:lvl7pPr lvl="6" algn="ctr" rtl="0">
              <a:lnSpc>
                <a:spcPct val="100000"/>
              </a:lnSpc>
              <a:spcBef>
                <a:spcPts val="0"/>
              </a:spcBef>
              <a:spcAft>
                <a:spcPts val="0"/>
              </a:spcAft>
              <a:buClr>
                <a:schemeClr val="lt2"/>
              </a:buClr>
              <a:buSzPts val="1200"/>
              <a:buNone/>
              <a:defRPr sz="1200">
                <a:solidFill>
                  <a:schemeClr val="lt2"/>
                </a:solidFill>
              </a:defRPr>
            </a:lvl7pPr>
            <a:lvl8pPr lvl="7" algn="ctr" rtl="0">
              <a:lnSpc>
                <a:spcPct val="100000"/>
              </a:lnSpc>
              <a:spcBef>
                <a:spcPts val="0"/>
              </a:spcBef>
              <a:spcAft>
                <a:spcPts val="0"/>
              </a:spcAft>
              <a:buClr>
                <a:schemeClr val="lt2"/>
              </a:buClr>
              <a:buSzPts val="1200"/>
              <a:buNone/>
              <a:defRPr sz="1200">
                <a:solidFill>
                  <a:schemeClr val="lt2"/>
                </a:solidFill>
              </a:defRPr>
            </a:lvl8pPr>
            <a:lvl9pPr lvl="8" algn="ctr" rtl="0">
              <a:lnSpc>
                <a:spcPct val="100000"/>
              </a:lnSpc>
              <a:spcBef>
                <a:spcPts val="0"/>
              </a:spcBef>
              <a:spcAft>
                <a:spcPts val="0"/>
              </a:spcAft>
              <a:buClr>
                <a:schemeClr val="lt2"/>
              </a:buClr>
              <a:buSzPts val="1200"/>
              <a:buNone/>
              <a:defRPr sz="1200">
                <a:solidFill>
                  <a:schemeClr val="l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4">
  <p:cSld name="SECTION_TITLE_AND_DESCRIPTION_1_2_1">
    <p:bg>
      <p:bgPr>
        <a:solidFill>
          <a:schemeClr val="accent1"/>
        </a:solidFill>
        <a:effectLst/>
      </p:bgPr>
    </p:bg>
    <p:spTree>
      <p:nvGrpSpPr>
        <p:cNvPr id="1" name="Shape 167"/>
        <p:cNvGrpSpPr/>
        <p:nvPr/>
      </p:nvGrpSpPr>
      <p:grpSpPr>
        <a:xfrm>
          <a:off x="0" y="0"/>
          <a:ext cx="0" cy="0"/>
          <a:chOff x="0" y="0"/>
          <a:chExt cx="0" cy="0"/>
        </a:xfrm>
      </p:grpSpPr>
      <p:sp>
        <p:nvSpPr>
          <p:cNvPr id="168" name="Google Shape;168;p29"/>
          <p:cNvSpPr/>
          <p:nvPr/>
        </p:nvSpPr>
        <p:spPr>
          <a:xfrm>
            <a:off x="2473875" y="724050"/>
            <a:ext cx="5744400" cy="36954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txBox="1">
            <a:spLocks noGrp="1"/>
          </p:cNvSpPr>
          <p:nvPr>
            <p:ph type="title"/>
          </p:nvPr>
        </p:nvSpPr>
        <p:spPr>
          <a:xfrm>
            <a:off x="3528004" y="1153700"/>
            <a:ext cx="4309200" cy="1482300"/>
          </a:xfrm>
          <a:prstGeom prst="rect">
            <a:avLst/>
          </a:prstGeom>
        </p:spPr>
        <p:txBody>
          <a:bodyPr spcFirstLastPara="1" wrap="square" lIns="91425" tIns="91425" rIns="91425" bIns="91425" anchor="ctr" anchorCtr="0">
            <a:noAutofit/>
          </a:bodyPr>
          <a:lstStyle>
            <a:lvl1pPr lvl="0" algn="r" rtl="0">
              <a:lnSpc>
                <a:spcPct val="80000"/>
              </a:lnSpc>
              <a:spcBef>
                <a:spcPts val="0"/>
              </a:spcBef>
              <a:spcAft>
                <a:spcPts val="0"/>
              </a:spcAft>
              <a:buClr>
                <a:schemeClr val="lt2"/>
              </a:buClr>
              <a:buSzPts val="3500"/>
              <a:buNone/>
              <a:defRPr sz="3500">
                <a:solidFill>
                  <a:schemeClr val="lt2"/>
                </a:solidFill>
              </a:defRPr>
            </a:lvl1pPr>
            <a:lvl2pPr lvl="1" algn="r" rtl="0">
              <a:lnSpc>
                <a:spcPct val="80000"/>
              </a:lnSpc>
              <a:spcBef>
                <a:spcPts val="0"/>
              </a:spcBef>
              <a:spcAft>
                <a:spcPts val="0"/>
              </a:spcAft>
              <a:buClr>
                <a:schemeClr val="lt2"/>
              </a:buClr>
              <a:buSzPts val="3500"/>
              <a:buNone/>
              <a:defRPr sz="3500">
                <a:solidFill>
                  <a:schemeClr val="lt2"/>
                </a:solidFill>
              </a:defRPr>
            </a:lvl2pPr>
            <a:lvl3pPr lvl="2" algn="r" rtl="0">
              <a:lnSpc>
                <a:spcPct val="80000"/>
              </a:lnSpc>
              <a:spcBef>
                <a:spcPts val="0"/>
              </a:spcBef>
              <a:spcAft>
                <a:spcPts val="0"/>
              </a:spcAft>
              <a:buClr>
                <a:schemeClr val="lt2"/>
              </a:buClr>
              <a:buSzPts val="3500"/>
              <a:buNone/>
              <a:defRPr sz="3500">
                <a:solidFill>
                  <a:schemeClr val="lt2"/>
                </a:solidFill>
              </a:defRPr>
            </a:lvl3pPr>
            <a:lvl4pPr lvl="3" algn="r" rtl="0">
              <a:lnSpc>
                <a:spcPct val="80000"/>
              </a:lnSpc>
              <a:spcBef>
                <a:spcPts val="0"/>
              </a:spcBef>
              <a:spcAft>
                <a:spcPts val="0"/>
              </a:spcAft>
              <a:buClr>
                <a:schemeClr val="lt2"/>
              </a:buClr>
              <a:buSzPts val="3500"/>
              <a:buNone/>
              <a:defRPr sz="3500">
                <a:solidFill>
                  <a:schemeClr val="lt2"/>
                </a:solidFill>
              </a:defRPr>
            </a:lvl4pPr>
            <a:lvl5pPr lvl="4" algn="r" rtl="0">
              <a:lnSpc>
                <a:spcPct val="80000"/>
              </a:lnSpc>
              <a:spcBef>
                <a:spcPts val="0"/>
              </a:spcBef>
              <a:spcAft>
                <a:spcPts val="0"/>
              </a:spcAft>
              <a:buClr>
                <a:schemeClr val="lt2"/>
              </a:buClr>
              <a:buSzPts val="3500"/>
              <a:buNone/>
              <a:defRPr sz="3500">
                <a:solidFill>
                  <a:schemeClr val="lt2"/>
                </a:solidFill>
              </a:defRPr>
            </a:lvl5pPr>
            <a:lvl6pPr lvl="5" algn="r" rtl="0">
              <a:lnSpc>
                <a:spcPct val="80000"/>
              </a:lnSpc>
              <a:spcBef>
                <a:spcPts val="0"/>
              </a:spcBef>
              <a:spcAft>
                <a:spcPts val="0"/>
              </a:spcAft>
              <a:buClr>
                <a:schemeClr val="lt2"/>
              </a:buClr>
              <a:buSzPts val="3500"/>
              <a:buNone/>
              <a:defRPr sz="3500">
                <a:solidFill>
                  <a:schemeClr val="lt2"/>
                </a:solidFill>
              </a:defRPr>
            </a:lvl6pPr>
            <a:lvl7pPr lvl="6" algn="r" rtl="0">
              <a:lnSpc>
                <a:spcPct val="80000"/>
              </a:lnSpc>
              <a:spcBef>
                <a:spcPts val="0"/>
              </a:spcBef>
              <a:spcAft>
                <a:spcPts val="0"/>
              </a:spcAft>
              <a:buClr>
                <a:schemeClr val="lt2"/>
              </a:buClr>
              <a:buSzPts val="3500"/>
              <a:buNone/>
              <a:defRPr sz="3500">
                <a:solidFill>
                  <a:schemeClr val="lt2"/>
                </a:solidFill>
              </a:defRPr>
            </a:lvl7pPr>
            <a:lvl8pPr lvl="7" algn="r" rtl="0">
              <a:lnSpc>
                <a:spcPct val="80000"/>
              </a:lnSpc>
              <a:spcBef>
                <a:spcPts val="0"/>
              </a:spcBef>
              <a:spcAft>
                <a:spcPts val="0"/>
              </a:spcAft>
              <a:buClr>
                <a:schemeClr val="lt2"/>
              </a:buClr>
              <a:buSzPts val="3500"/>
              <a:buNone/>
              <a:defRPr sz="3500">
                <a:solidFill>
                  <a:schemeClr val="lt2"/>
                </a:solidFill>
              </a:defRPr>
            </a:lvl8pPr>
            <a:lvl9pPr lvl="8" algn="r" rtl="0">
              <a:lnSpc>
                <a:spcPct val="80000"/>
              </a:lnSpc>
              <a:spcBef>
                <a:spcPts val="0"/>
              </a:spcBef>
              <a:spcAft>
                <a:spcPts val="0"/>
              </a:spcAft>
              <a:buClr>
                <a:schemeClr val="lt2"/>
              </a:buClr>
              <a:buSzPts val="3500"/>
              <a:buNone/>
              <a:defRPr sz="3500">
                <a:solidFill>
                  <a:schemeClr val="lt2"/>
                </a:solidFill>
              </a:defRPr>
            </a:lvl9pPr>
          </a:lstStyle>
          <a:p>
            <a:endParaRPr/>
          </a:p>
        </p:txBody>
      </p:sp>
      <p:sp>
        <p:nvSpPr>
          <p:cNvPr id="170" name="Google Shape;170;p29"/>
          <p:cNvSpPr txBox="1">
            <a:spLocks noGrp="1"/>
          </p:cNvSpPr>
          <p:nvPr>
            <p:ph type="subTitle" idx="1"/>
          </p:nvPr>
        </p:nvSpPr>
        <p:spPr>
          <a:xfrm>
            <a:off x="4589988" y="2418804"/>
            <a:ext cx="3247200" cy="1235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2"/>
              </a:buClr>
              <a:buSzPts val="1600"/>
              <a:buNone/>
              <a:defRPr sz="1600">
                <a:solidFill>
                  <a:schemeClr val="lt2"/>
                </a:solidFill>
              </a:defRPr>
            </a:lvl1pPr>
            <a:lvl2pPr lvl="1" algn="r" rtl="0">
              <a:lnSpc>
                <a:spcPct val="100000"/>
              </a:lnSpc>
              <a:spcBef>
                <a:spcPts val="0"/>
              </a:spcBef>
              <a:spcAft>
                <a:spcPts val="0"/>
              </a:spcAft>
              <a:buClr>
                <a:schemeClr val="lt2"/>
              </a:buClr>
              <a:buSzPts val="1600"/>
              <a:buNone/>
              <a:defRPr sz="1600">
                <a:solidFill>
                  <a:schemeClr val="lt2"/>
                </a:solidFill>
              </a:defRPr>
            </a:lvl2pPr>
            <a:lvl3pPr lvl="2" algn="r" rtl="0">
              <a:lnSpc>
                <a:spcPct val="100000"/>
              </a:lnSpc>
              <a:spcBef>
                <a:spcPts val="0"/>
              </a:spcBef>
              <a:spcAft>
                <a:spcPts val="0"/>
              </a:spcAft>
              <a:buClr>
                <a:schemeClr val="lt2"/>
              </a:buClr>
              <a:buSzPts val="1600"/>
              <a:buNone/>
              <a:defRPr sz="1600">
                <a:solidFill>
                  <a:schemeClr val="lt2"/>
                </a:solidFill>
              </a:defRPr>
            </a:lvl3pPr>
            <a:lvl4pPr lvl="3" algn="r" rtl="0">
              <a:lnSpc>
                <a:spcPct val="100000"/>
              </a:lnSpc>
              <a:spcBef>
                <a:spcPts val="0"/>
              </a:spcBef>
              <a:spcAft>
                <a:spcPts val="0"/>
              </a:spcAft>
              <a:buClr>
                <a:schemeClr val="lt2"/>
              </a:buClr>
              <a:buSzPts val="1600"/>
              <a:buNone/>
              <a:defRPr sz="1600">
                <a:solidFill>
                  <a:schemeClr val="lt2"/>
                </a:solidFill>
              </a:defRPr>
            </a:lvl4pPr>
            <a:lvl5pPr lvl="4" algn="r" rtl="0">
              <a:lnSpc>
                <a:spcPct val="100000"/>
              </a:lnSpc>
              <a:spcBef>
                <a:spcPts val="0"/>
              </a:spcBef>
              <a:spcAft>
                <a:spcPts val="0"/>
              </a:spcAft>
              <a:buClr>
                <a:schemeClr val="lt2"/>
              </a:buClr>
              <a:buSzPts val="1600"/>
              <a:buNone/>
              <a:defRPr sz="1600">
                <a:solidFill>
                  <a:schemeClr val="lt2"/>
                </a:solidFill>
              </a:defRPr>
            </a:lvl5pPr>
            <a:lvl6pPr lvl="5" algn="r" rtl="0">
              <a:lnSpc>
                <a:spcPct val="100000"/>
              </a:lnSpc>
              <a:spcBef>
                <a:spcPts val="0"/>
              </a:spcBef>
              <a:spcAft>
                <a:spcPts val="0"/>
              </a:spcAft>
              <a:buClr>
                <a:schemeClr val="lt2"/>
              </a:buClr>
              <a:buSzPts val="1600"/>
              <a:buNone/>
              <a:defRPr sz="1600">
                <a:solidFill>
                  <a:schemeClr val="lt2"/>
                </a:solidFill>
              </a:defRPr>
            </a:lvl6pPr>
            <a:lvl7pPr lvl="6" algn="r" rtl="0">
              <a:lnSpc>
                <a:spcPct val="100000"/>
              </a:lnSpc>
              <a:spcBef>
                <a:spcPts val="0"/>
              </a:spcBef>
              <a:spcAft>
                <a:spcPts val="0"/>
              </a:spcAft>
              <a:buClr>
                <a:schemeClr val="lt2"/>
              </a:buClr>
              <a:buSzPts val="1600"/>
              <a:buNone/>
              <a:defRPr sz="1600">
                <a:solidFill>
                  <a:schemeClr val="lt2"/>
                </a:solidFill>
              </a:defRPr>
            </a:lvl7pPr>
            <a:lvl8pPr lvl="7" algn="r" rtl="0">
              <a:lnSpc>
                <a:spcPct val="100000"/>
              </a:lnSpc>
              <a:spcBef>
                <a:spcPts val="0"/>
              </a:spcBef>
              <a:spcAft>
                <a:spcPts val="0"/>
              </a:spcAft>
              <a:buClr>
                <a:schemeClr val="lt2"/>
              </a:buClr>
              <a:buSzPts val="1600"/>
              <a:buNone/>
              <a:defRPr sz="1600">
                <a:solidFill>
                  <a:schemeClr val="lt2"/>
                </a:solidFill>
              </a:defRPr>
            </a:lvl8pPr>
            <a:lvl9pPr lvl="8" algn="r" rtl="0">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71" name="Google Shape;171;p29"/>
          <p:cNvSpPr txBox="1">
            <a:spLocks noGrp="1"/>
          </p:cNvSpPr>
          <p:nvPr>
            <p:ph type="title" idx="2" hasCustomPrompt="1"/>
          </p:nvPr>
        </p:nvSpPr>
        <p:spPr>
          <a:xfrm>
            <a:off x="925725" y="1468350"/>
            <a:ext cx="2902200" cy="2206800"/>
          </a:xfrm>
          <a:prstGeom prst="rect">
            <a:avLst/>
          </a:prstGeom>
          <a:solidFill>
            <a:schemeClr val="accent1"/>
          </a:solidFill>
        </p:spPr>
        <p:txBody>
          <a:bodyPr spcFirstLastPara="1" wrap="square" lIns="91425" tIns="91425" rIns="91425" bIns="91425" anchor="b" anchorCtr="0">
            <a:noAutofit/>
          </a:bodyPr>
          <a:lstStyle>
            <a:lvl1pPr lvl="0" algn="ctr" rtl="0">
              <a:spcBef>
                <a:spcPts val="0"/>
              </a:spcBef>
              <a:spcAft>
                <a:spcPts val="0"/>
              </a:spcAft>
              <a:buClr>
                <a:schemeClr val="accent3"/>
              </a:buClr>
              <a:buSzPts val="13400"/>
              <a:buNone/>
              <a:defRPr sz="13400">
                <a:solidFill>
                  <a:schemeClr val="accent3"/>
                </a:solidFill>
              </a:defRPr>
            </a:lvl1pPr>
            <a:lvl2pPr lvl="1" algn="ctr" rtl="0">
              <a:spcBef>
                <a:spcPts val="0"/>
              </a:spcBef>
              <a:spcAft>
                <a:spcPts val="0"/>
              </a:spcAft>
              <a:buClr>
                <a:schemeClr val="lt2"/>
              </a:buClr>
              <a:buSzPts val="15000"/>
              <a:buNone/>
              <a:defRPr sz="15000">
                <a:solidFill>
                  <a:schemeClr val="lt2"/>
                </a:solidFill>
              </a:defRPr>
            </a:lvl2pPr>
            <a:lvl3pPr lvl="2" algn="ctr" rtl="0">
              <a:spcBef>
                <a:spcPts val="0"/>
              </a:spcBef>
              <a:spcAft>
                <a:spcPts val="0"/>
              </a:spcAft>
              <a:buClr>
                <a:schemeClr val="lt2"/>
              </a:buClr>
              <a:buSzPts val="15000"/>
              <a:buNone/>
              <a:defRPr sz="15000">
                <a:solidFill>
                  <a:schemeClr val="lt2"/>
                </a:solidFill>
              </a:defRPr>
            </a:lvl3pPr>
            <a:lvl4pPr lvl="3" algn="ctr" rtl="0">
              <a:spcBef>
                <a:spcPts val="0"/>
              </a:spcBef>
              <a:spcAft>
                <a:spcPts val="0"/>
              </a:spcAft>
              <a:buClr>
                <a:schemeClr val="lt2"/>
              </a:buClr>
              <a:buSzPts val="15000"/>
              <a:buNone/>
              <a:defRPr sz="15000">
                <a:solidFill>
                  <a:schemeClr val="lt2"/>
                </a:solidFill>
              </a:defRPr>
            </a:lvl4pPr>
            <a:lvl5pPr lvl="4" algn="ctr" rtl="0">
              <a:spcBef>
                <a:spcPts val="0"/>
              </a:spcBef>
              <a:spcAft>
                <a:spcPts val="0"/>
              </a:spcAft>
              <a:buClr>
                <a:schemeClr val="lt2"/>
              </a:buClr>
              <a:buSzPts val="15000"/>
              <a:buNone/>
              <a:defRPr sz="15000">
                <a:solidFill>
                  <a:schemeClr val="lt2"/>
                </a:solidFill>
              </a:defRPr>
            </a:lvl5pPr>
            <a:lvl6pPr lvl="5" algn="ctr" rtl="0">
              <a:spcBef>
                <a:spcPts val="0"/>
              </a:spcBef>
              <a:spcAft>
                <a:spcPts val="0"/>
              </a:spcAft>
              <a:buClr>
                <a:schemeClr val="lt2"/>
              </a:buClr>
              <a:buSzPts val="15000"/>
              <a:buNone/>
              <a:defRPr sz="15000">
                <a:solidFill>
                  <a:schemeClr val="lt2"/>
                </a:solidFill>
              </a:defRPr>
            </a:lvl6pPr>
            <a:lvl7pPr lvl="6" algn="ctr" rtl="0">
              <a:spcBef>
                <a:spcPts val="0"/>
              </a:spcBef>
              <a:spcAft>
                <a:spcPts val="0"/>
              </a:spcAft>
              <a:buClr>
                <a:schemeClr val="lt2"/>
              </a:buClr>
              <a:buSzPts val="15000"/>
              <a:buNone/>
              <a:defRPr sz="15000">
                <a:solidFill>
                  <a:schemeClr val="lt2"/>
                </a:solidFill>
              </a:defRPr>
            </a:lvl7pPr>
            <a:lvl8pPr lvl="7" algn="ctr" rtl="0">
              <a:spcBef>
                <a:spcPts val="0"/>
              </a:spcBef>
              <a:spcAft>
                <a:spcPts val="0"/>
              </a:spcAft>
              <a:buClr>
                <a:schemeClr val="lt2"/>
              </a:buClr>
              <a:buSzPts val="15000"/>
              <a:buNone/>
              <a:defRPr sz="15000">
                <a:solidFill>
                  <a:schemeClr val="lt2"/>
                </a:solidFill>
              </a:defRPr>
            </a:lvl8pPr>
            <a:lvl9pPr lvl="8" algn="ctr" rtl="0">
              <a:spcBef>
                <a:spcPts val="0"/>
              </a:spcBef>
              <a:spcAft>
                <a:spcPts val="0"/>
              </a:spcAft>
              <a:buClr>
                <a:schemeClr val="lt2"/>
              </a:buClr>
              <a:buSzPts val="15000"/>
              <a:buNone/>
              <a:defRPr sz="15000">
                <a:solidFill>
                  <a:schemeClr val="lt2"/>
                </a:solidFill>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six columns  1">
  <p:cSld name="TITLE_AND_BODY_1_1_2_1">
    <p:bg>
      <p:bgPr>
        <a:solidFill>
          <a:schemeClr val="accent1"/>
        </a:solidFill>
        <a:effectLst/>
      </p:bgPr>
    </p:bg>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600"/>
              <a:buNone/>
              <a:defRPr sz="2600">
                <a:solidFill>
                  <a:schemeClr val="lt2"/>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188" name="Google Shape;188;p31"/>
          <p:cNvSpPr txBox="1">
            <a:spLocks noGrp="1"/>
          </p:cNvSpPr>
          <p:nvPr>
            <p:ph type="title" idx="2"/>
          </p:nvPr>
        </p:nvSpPr>
        <p:spPr>
          <a:xfrm>
            <a:off x="974700" y="3453858"/>
            <a:ext cx="187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None/>
              <a:defRPr sz="1400">
                <a:solidFill>
                  <a:schemeClr val="accent3"/>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189" name="Google Shape;189;p31"/>
          <p:cNvSpPr txBox="1">
            <a:spLocks noGrp="1"/>
          </p:cNvSpPr>
          <p:nvPr>
            <p:ph type="subTitle" idx="1"/>
          </p:nvPr>
        </p:nvSpPr>
        <p:spPr>
          <a:xfrm>
            <a:off x="974700" y="3786075"/>
            <a:ext cx="1875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200">
                <a:solidFill>
                  <a:schemeClr val="lt2"/>
                </a:solidFill>
              </a:defRPr>
            </a:lvl1pPr>
            <a:lvl2pPr lvl="1" algn="ctr" rtl="0">
              <a:lnSpc>
                <a:spcPct val="100000"/>
              </a:lnSpc>
              <a:spcBef>
                <a:spcPts val="0"/>
              </a:spcBef>
              <a:spcAft>
                <a:spcPts val="0"/>
              </a:spcAft>
              <a:buClr>
                <a:schemeClr val="lt2"/>
              </a:buClr>
              <a:buSzPts val="1200"/>
              <a:buNone/>
              <a:defRPr sz="1200">
                <a:solidFill>
                  <a:schemeClr val="lt2"/>
                </a:solidFill>
              </a:defRPr>
            </a:lvl2pPr>
            <a:lvl3pPr lvl="2" algn="ctr" rtl="0">
              <a:lnSpc>
                <a:spcPct val="100000"/>
              </a:lnSpc>
              <a:spcBef>
                <a:spcPts val="0"/>
              </a:spcBef>
              <a:spcAft>
                <a:spcPts val="0"/>
              </a:spcAft>
              <a:buClr>
                <a:schemeClr val="lt2"/>
              </a:buClr>
              <a:buSzPts val="1200"/>
              <a:buNone/>
              <a:defRPr sz="1200">
                <a:solidFill>
                  <a:schemeClr val="lt2"/>
                </a:solidFill>
              </a:defRPr>
            </a:lvl3pPr>
            <a:lvl4pPr lvl="3" algn="ctr" rtl="0">
              <a:lnSpc>
                <a:spcPct val="100000"/>
              </a:lnSpc>
              <a:spcBef>
                <a:spcPts val="0"/>
              </a:spcBef>
              <a:spcAft>
                <a:spcPts val="0"/>
              </a:spcAft>
              <a:buClr>
                <a:schemeClr val="lt2"/>
              </a:buClr>
              <a:buSzPts val="1200"/>
              <a:buNone/>
              <a:defRPr sz="1200">
                <a:solidFill>
                  <a:schemeClr val="lt2"/>
                </a:solidFill>
              </a:defRPr>
            </a:lvl4pPr>
            <a:lvl5pPr lvl="4" algn="ctr" rtl="0">
              <a:lnSpc>
                <a:spcPct val="100000"/>
              </a:lnSpc>
              <a:spcBef>
                <a:spcPts val="0"/>
              </a:spcBef>
              <a:spcAft>
                <a:spcPts val="0"/>
              </a:spcAft>
              <a:buClr>
                <a:schemeClr val="lt2"/>
              </a:buClr>
              <a:buSzPts val="1200"/>
              <a:buNone/>
              <a:defRPr sz="1200">
                <a:solidFill>
                  <a:schemeClr val="lt2"/>
                </a:solidFill>
              </a:defRPr>
            </a:lvl5pPr>
            <a:lvl6pPr lvl="5" algn="ctr" rtl="0">
              <a:lnSpc>
                <a:spcPct val="100000"/>
              </a:lnSpc>
              <a:spcBef>
                <a:spcPts val="0"/>
              </a:spcBef>
              <a:spcAft>
                <a:spcPts val="0"/>
              </a:spcAft>
              <a:buClr>
                <a:schemeClr val="lt2"/>
              </a:buClr>
              <a:buSzPts val="1200"/>
              <a:buNone/>
              <a:defRPr sz="1200">
                <a:solidFill>
                  <a:schemeClr val="lt2"/>
                </a:solidFill>
              </a:defRPr>
            </a:lvl6pPr>
            <a:lvl7pPr lvl="6" algn="ctr" rtl="0">
              <a:lnSpc>
                <a:spcPct val="100000"/>
              </a:lnSpc>
              <a:spcBef>
                <a:spcPts val="0"/>
              </a:spcBef>
              <a:spcAft>
                <a:spcPts val="0"/>
              </a:spcAft>
              <a:buClr>
                <a:schemeClr val="lt2"/>
              </a:buClr>
              <a:buSzPts val="1200"/>
              <a:buNone/>
              <a:defRPr sz="1200">
                <a:solidFill>
                  <a:schemeClr val="lt2"/>
                </a:solidFill>
              </a:defRPr>
            </a:lvl7pPr>
            <a:lvl8pPr lvl="7" algn="ctr" rtl="0">
              <a:lnSpc>
                <a:spcPct val="100000"/>
              </a:lnSpc>
              <a:spcBef>
                <a:spcPts val="0"/>
              </a:spcBef>
              <a:spcAft>
                <a:spcPts val="0"/>
              </a:spcAft>
              <a:buClr>
                <a:schemeClr val="lt2"/>
              </a:buClr>
              <a:buSzPts val="1200"/>
              <a:buNone/>
              <a:defRPr sz="1200">
                <a:solidFill>
                  <a:schemeClr val="lt2"/>
                </a:solidFill>
              </a:defRPr>
            </a:lvl8pPr>
            <a:lvl9pPr lvl="8" algn="ctr" rtl="0">
              <a:lnSpc>
                <a:spcPct val="100000"/>
              </a:lnSpc>
              <a:spcBef>
                <a:spcPts val="0"/>
              </a:spcBef>
              <a:spcAft>
                <a:spcPts val="0"/>
              </a:spcAft>
              <a:buClr>
                <a:schemeClr val="lt2"/>
              </a:buClr>
              <a:buSzPts val="1200"/>
              <a:buNone/>
              <a:defRPr sz="1200">
                <a:solidFill>
                  <a:schemeClr val="lt2"/>
                </a:solidFill>
              </a:defRPr>
            </a:lvl9pPr>
          </a:lstStyle>
          <a:p>
            <a:endParaRPr/>
          </a:p>
        </p:txBody>
      </p:sp>
      <p:sp>
        <p:nvSpPr>
          <p:cNvPr id="190" name="Google Shape;190;p31"/>
          <p:cNvSpPr txBox="1">
            <a:spLocks noGrp="1"/>
          </p:cNvSpPr>
          <p:nvPr>
            <p:ph type="title" idx="3"/>
          </p:nvPr>
        </p:nvSpPr>
        <p:spPr>
          <a:xfrm>
            <a:off x="3634350" y="3453858"/>
            <a:ext cx="187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None/>
              <a:defRPr sz="1400">
                <a:solidFill>
                  <a:schemeClr val="accent3"/>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191" name="Google Shape;191;p31"/>
          <p:cNvSpPr txBox="1">
            <a:spLocks noGrp="1"/>
          </p:cNvSpPr>
          <p:nvPr>
            <p:ph type="subTitle" idx="4"/>
          </p:nvPr>
        </p:nvSpPr>
        <p:spPr>
          <a:xfrm>
            <a:off x="3634350" y="3786075"/>
            <a:ext cx="1875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200">
                <a:solidFill>
                  <a:schemeClr val="lt2"/>
                </a:solidFill>
              </a:defRPr>
            </a:lvl1pPr>
            <a:lvl2pPr lvl="1" algn="ctr" rtl="0">
              <a:lnSpc>
                <a:spcPct val="100000"/>
              </a:lnSpc>
              <a:spcBef>
                <a:spcPts val="0"/>
              </a:spcBef>
              <a:spcAft>
                <a:spcPts val="0"/>
              </a:spcAft>
              <a:buClr>
                <a:schemeClr val="lt2"/>
              </a:buClr>
              <a:buSzPts val="1200"/>
              <a:buNone/>
              <a:defRPr sz="1200">
                <a:solidFill>
                  <a:schemeClr val="lt2"/>
                </a:solidFill>
              </a:defRPr>
            </a:lvl2pPr>
            <a:lvl3pPr lvl="2" algn="ctr" rtl="0">
              <a:lnSpc>
                <a:spcPct val="100000"/>
              </a:lnSpc>
              <a:spcBef>
                <a:spcPts val="0"/>
              </a:spcBef>
              <a:spcAft>
                <a:spcPts val="0"/>
              </a:spcAft>
              <a:buClr>
                <a:schemeClr val="lt2"/>
              </a:buClr>
              <a:buSzPts val="1200"/>
              <a:buNone/>
              <a:defRPr sz="1200">
                <a:solidFill>
                  <a:schemeClr val="lt2"/>
                </a:solidFill>
              </a:defRPr>
            </a:lvl3pPr>
            <a:lvl4pPr lvl="3" algn="ctr" rtl="0">
              <a:lnSpc>
                <a:spcPct val="100000"/>
              </a:lnSpc>
              <a:spcBef>
                <a:spcPts val="0"/>
              </a:spcBef>
              <a:spcAft>
                <a:spcPts val="0"/>
              </a:spcAft>
              <a:buClr>
                <a:schemeClr val="lt2"/>
              </a:buClr>
              <a:buSzPts val="1200"/>
              <a:buNone/>
              <a:defRPr sz="1200">
                <a:solidFill>
                  <a:schemeClr val="lt2"/>
                </a:solidFill>
              </a:defRPr>
            </a:lvl4pPr>
            <a:lvl5pPr lvl="4" algn="ctr" rtl="0">
              <a:lnSpc>
                <a:spcPct val="100000"/>
              </a:lnSpc>
              <a:spcBef>
                <a:spcPts val="0"/>
              </a:spcBef>
              <a:spcAft>
                <a:spcPts val="0"/>
              </a:spcAft>
              <a:buClr>
                <a:schemeClr val="lt2"/>
              </a:buClr>
              <a:buSzPts val="1200"/>
              <a:buNone/>
              <a:defRPr sz="1200">
                <a:solidFill>
                  <a:schemeClr val="lt2"/>
                </a:solidFill>
              </a:defRPr>
            </a:lvl5pPr>
            <a:lvl6pPr lvl="5" algn="ctr" rtl="0">
              <a:lnSpc>
                <a:spcPct val="100000"/>
              </a:lnSpc>
              <a:spcBef>
                <a:spcPts val="0"/>
              </a:spcBef>
              <a:spcAft>
                <a:spcPts val="0"/>
              </a:spcAft>
              <a:buClr>
                <a:schemeClr val="lt2"/>
              </a:buClr>
              <a:buSzPts val="1200"/>
              <a:buNone/>
              <a:defRPr sz="1200">
                <a:solidFill>
                  <a:schemeClr val="lt2"/>
                </a:solidFill>
              </a:defRPr>
            </a:lvl6pPr>
            <a:lvl7pPr lvl="6" algn="ctr" rtl="0">
              <a:lnSpc>
                <a:spcPct val="100000"/>
              </a:lnSpc>
              <a:spcBef>
                <a:spcPts val="0"/>
              </a:spcBef>
              <a:spcAft>
                <a:spcPts val="0"/>
              </a:spcAft>
              <a:buClr>
                <a:schemeClr val="lt2"/>
              </a:buClr>
              <a:buSzPts val="1200"/>
              <a:buNone/>
              <a:defRPr sz="1200">
                <a:solidFill>
                  <a:schemeClr val="lt2"/>
                </a:solidFill>
              </a:defRPr>
            </a:lvl7pPr>
            <a:lvl8pPr lvl="7" algn="ctr" rtl="0">
              <a:lnSpc>
                <a:spcPct val="100000"/>
              </a:lnSpc>
              <a:spcBef>
                <a:spcPts val="0"/>
              </a:spcBef>
              <a:spcAft>
                <a:spcPts val="0"/>
              </a:spcAft>
              <a:buClr>
                <a:schemeClr val="lt2"/>
              </a:buClr>
              <a:buSzPts val="1200"/>
              <a:buNone/>
              <a:defRPr sz="1200">
                <a:solidFill>
                  <a:schemeClr val="lt2"/>
                </a:solidFill>
              </a:defRPr>
            </a:lvl8pPr>
            <a:lvl9pPr lvl="8" algn="ctr" rtl="0">
              <a:lnSpc>
                <a:spcPct val="100000"/>
              </a:lnSpc>
              <a:spcBef>
                <a:spcPts val="0"/>
              </a:spcBef>
              <a:spcAft>
                <a:spcPts val="0"/>
              </a:spcAft>
              <a:buClr>
                <a:schemeClr val="lt2"/>
              </a:buClr>
              <a:buSzPts val="1200"/>
              <a:buNone/>
              <a:defRPr sz="1200">
                <a:solidFill>
                  <a:schemeClr val="lt2"/>
                </a:solidFill>
              </a:defRPr>
            </a:lvl9pPr>
          </a:lstStyle>
          <a:p>
            <a:endParaRPr/>
          </a:p>
        </p:txBody>
      </p:sp>
      <p:sp>
        <p:nvSpPr>
          <p:cNvPr id="192" name="Google Shape;192;p31"/>
          <p:cNvSpPr txBox="1">
            <a:spLocks noGrp="1"/>
          </p:cNvSpPr>
          <p:nvPr>
            <p:ph type="title" idx="5"/>
          </p:nvPr>
        </p:nvSpPr>
        <p:spPr>
          <a:xfrm>
            <a:off x="6293997" y="3453858"/>
            <a:ext cx="187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None/>
              <a:defRPr sz="1400">
                <a:solidFill>
                  <a:schemeClr val="accent3"/>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193" name="Google Shape;193;p31"/>
          <p:cNvSpPr txBox="1">
            <a:spLocks noGrp="1"/>
          </p:cNvSpPr>
          <p:nvPr>
            <p:ph type="subTitle" idx="6"/>
          </p:nvPr>
        </p:nvSpPr>
        <p:spPr>
          <a:xfrm>
            <a:off x="6293997" y="3786075"/>
            <a:ext cx="1875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200">
                <a:solidFill>
                  <a:schemeClr val="lt2"/>
                </a:solidFill>
              </a:defRPr>
            </a:lvl1pPr>
            <a:lvl2pPr lvl="1" algn="ctr" rtl="0">
              <a:lnSpc>
                <a:spcPct val="100000"/>
              </a:lnSpc>
              <a:spcBef>
                <a:spcPts val="0"/>
              </a:spcBef>
              <a:spcAft>
                <a:spcPts val="0"/>
              </a:spcAft>
              <a:buClr>
                <a:schemeClr val="lt2"/>
              </a:buClr>
              <a:buSzPts val="1200"/>
              <a:buNone/>
              <a:defRPr sz="1200">
                <a:solidFill>
                  <a:schemeClr val="lt2"/>
                </a:solidFill>
              </a:defRPr>
            </a:lvl2pPr>
            <a:lvl3pPr lvl="2" algn="ctr" rtl="0">
              <a:lnSpc>
                <a:spcPct val="100000"/>
              </a:lnSpc>
              <a:spcBef>
                <a:spcPts val="0"/>
              </a:spcBef>
              <a:spcAft>
                <a:spcPts val="0"/>
              </a:spcAft>
              <a:buClr>
                <a:schemeClr val="lt2"/>
              </a:buClr>
              <a:buSzPts val="1200"/>
              <a:buNone/>
              <a:defRPr sz="1200">
                <a:solidFill>
                  <a:schemeClr val="lt2"/>
                </a:solidFill>
              </a:defRPr>
            </a:lvl3pPr>
            <a:lvl4pPr lvl="3" algn="ctr" rtl="0">
              <a:lnSpc>
                <a:spcPct val="100000"/>
              </a:lnSpc>
              <a:spcBef>
                <a:spcPts val="0"/>
              </a:spcBef>
              <a:spcAft>
                <a:spcPts val="0"/>
              </a:spcAft>
              <a:buClr>
                <a:schemeClr val="lt2"/>
              </a:buClr>
              <a:buSzPts val="1200"/>
              <a:buNone/>
              <a:defRPr sz="1200">
                <a:solidFill>
                  <a:schemeClr val="lt2"/>
                </a:solidFill>
              </a:defRPr>
            </a:lvl4pPr>
            <a:lvl5pPr lvl="4" algn="ctr" rtl="0">
              <a:lnSpc>
                <a:spcPct val="100000"/>
              </a:lnSpc>
              <a:spcBef>
                <a:spcPts val="0"/>
              </a:spcBef>
              <a:spcAft>
                <a:spcPts val="0"/>
              </a:spcAft>
              <a:buClr>
                <a:schemeClr val="lt2"/>
              </a:buClr>
              <a:buSzPts val="1200"/>
              <a:buNone/>
              <a:defRPr sz="1200">
                <a:solidFill>
                  <a:schemeClr val="lt2"/>
                </a:solidFill>
              </a:defRPr>
            </a:lvl5pPr>
            <a:lvl6pPr lvl="5" algn="ctr" rtl="0">
              <a:lnSpc>
                <a:spcPct val="100000"/>
              </a:lnSpc>
              <a:spcBef>
                <a:spcPts val="0"/>
              </a:spcBef>
              <a:spcAft>
                <a:spcPts val="0"/>
              </a:spcAft>
              <a:buClr>
                <a:schemeClr val="lt2"/>
              </a:buClr>
              <a:buSzPts val="1200"/>
              <a:buNone/>
              <a:defRPr sz="1200">
                <a:solidFill>
                  <a:schemeClr val="lt2"/>
                </a:solidFill>
              </a:defRPr>
            </a:lvl6pPr>
            <a:lvl7pPr lvl="6" algn="ctr" rtl="0">
              <a:lnSpc>
                <a:spcPct val="100000"/>
              </a:lnSpc>
              <a:spcBef>
                <a:spcPts val="0"/>
              </a:spcBef>
              <a:spcAft>
                <a:spcPts val="0"/>
              </a:spcAft>
              <a:buClr>
                <a:schemeClr val="lt2"/>
              </a:buClr>
              <a:buSzPts val="1200"/>
              <a:buNone/>
              <a:defRPr sz="1200">
                <a:solidFill>
                  <a:schemeClr val="lt2"/>
                </a:solidFill>
              </a:defRPr>
            </a:lvl7pPr>
            <a:lvl8pPr lvl="7" algn="ctr" rtl="0">
              <a:lnSpc>
                <a:spcPct val="100000"/>
              </a:lnSpc>
              <a:spcBef>
                <a:spcPts val="0"/>
              </a:spcBef>
              <a:spcAft>
                <a:spcPts val="0"/>
              </a:spcAft>
              <a:buClr>
                <a:schemeClr val="lt2"/>
              </a:buClr>
              <a:buSzPts val="1200"/>
              <a:buNone/>
              <a:defRPr sz="1200">
                <a:solidFill>
                  <a:schemeClr val="lt2"/>
                </a:solidFill>
              </a:defRPr>
            </a:lvl8pPr>
            <a:lvl9pPr lvl="8" algn="ctr" rtl="0">
              <a:lnSpc>
                <a:spcPct val="100000"/>
              </a:lnSpc>
              <a:spcBef>
                <a:spcPts val="0"/>
              </a:spcBef>
              <a:spcAft>
                <a:spcPts val="0"/>
              </a:spcAft>
              <a:buClr>
                <a:schemeClr val="lt2"/>
              </a:buClr>
              <a:buSzPts val="1200"/>
              <a:buNone/>
              <a:defRPr sz="1200">
                <a:solidFill>
                  <a:schemeClr val="lt2"/>
                </a:solidFill>
              </a:defRPr>
            </a:lvl9pPr>
          </a:lstStyle>
          <a:p>
            <a:endParaRPr/>
          </a:p>
        </p:txBody>
      </p:sp>
      <p:sp>
        <p:nvSpPr>
          <p:cNvPr id="194" name="Google Shape;194;p31"/>
          <p:cNvSpPr txBox="1">
            <a:spLocks noGrp="1"/>
          </p:cNvSpPr>
          <p:nvPr>
            <p:ph type="title" idx="7"/>
          </p:nvPr>
        </p:nvSpPr>
        <p:spPr>
          <a:xfrm>
            <a:off x="974700" y="1778458"/>
            <a:ext cx="187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None/>
              <a:defRPr sz="1400">
                <a:solidFill>
                  <a:schemeClr val="accent3"/>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195" name="Google Shape;195;p31"/>
          <p:cNvSpPr txBox="1">
            <a:spLocks noGrp="1"/>
          </p:cNvSpPr>
          <p:nvPr>
            <p:ph type="subTitle" idx="8"/>
          </p:nvPr>
        </p:nvSpPr>
        <p:spPr>
          <a:xfrm>
            <a:off x="974700" y="2110675"/>
            <a:ext cx="1875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200">
                <a:solidFill>
                  <a:schemeClr val="lt2"/>
                </a:solidFill>
              </a:defRPr>
            </a:lvl1pPr>
            <a:lvl2pPr lvl="1" algn="ctr" rtl="0">
              <a:lnSpc>
                <a:spcPct val="100000"/>
              </a:lnSpc>
              <a:spcBef>
                <a:spcPts val="0"/>
              </a:spcBef>
              <a:spcAft>
                <a:spcPts val="0"/>
              </a:spcAft>
              <a:buClr>
                <a:schemeClr val="lt2"/>
              </a:buClr>
              <a:buSzPts val="1200"/>
              <a:buNone/>
              <a:defRPr sz="1200">
                <a:solidFill>
                  <a:schemeClr val="lt2"/>
                </a:solidFill>
              </a:defRPr>
            </a:lvl2pPr>
            <a:lvl3pPr lvl="2" algn="ctr" rtl="0">
              <a:lnSpc>
                <a:spcPct val="100000"/>
              </a:lnSpc>
              <a:spcBef>
                <a:spcPts val="0"/>
              </a:spcBef>
              <a:spcAft>
                <a:spcPts val="0"/>
              </a:spcAft>
              <a:buClr>
                <a:schemeClr val="lt2"/>
              </a:buClr>
              <a:buSzPts val="1200"/>
              <a:buNone/>
              <a:defRPr sz="1200">
                <a:solidFill>
                  <a:schemeClr val="lt2"/>
                </a:solidFill>
              </a:defRPr>
            </a:lvl3pPr>
            <a:lvl4pPr lvl="3" algn="ctr" rtl="0">
              <a:lnSpc>
                <a:spcPct val="100000"/>
              </a:lnSpc>
              <a:spcBef>
                <a:spcPts val="0"/>
              </a:spcBef>
              <a:spcAft>
                <a:spcPts val="0"/>
              </a:spcAft>
              <a:buClr>
                <a:schemeClr val="lt2"/>
              </a:buClr>
              <a:buSzPts val="1200"/>
              <a:buNone/>
              <a:defRPr sz="1200">
                <a:solidFill>
                  <a:schemeClr val="lt2"/>
                </a:solidFill>
              </a:defRPr>
            </a:lvl4pPr>
            <a:lvl5pPr lvl="4" algn="ctr" rtl="0">
              <a:lnSpc>
                <a:spcPct val="100000"/>
              </a:lnSpc>
              <a:spcBef>
                <a:spcPts val="0"/>
              </a:spcBef>
              <a:spcAft>
                <a:spcPts val="0"/>
              </a:spcAft>
              <a:buClr>
                <a:schemeClr val="lt2"/>
              </a:buClr>
              <a:buSzPts val="1200"/>
              <a:buNone/>
              <a:defRPr sz="1200">
                <a:solidFill>
                  <a:schemeClr val="lt2"/>
                </a:solidFill>
              </a:defRPr>
            </a:lvl5pPr>
            <a:lvl6pPr lvl="5" algn="ctr" rtl="0">
              <a:lnSpc>
                <a:spcPct val="100000"/>
              </a:lnSpc>
              <a:spcBef>
                <a:spcPts val="0"/>
              </a:spcBef>
              <a:spcAft>
                <a:spcPts val="0"/>
              </a:spcAft>
              <a:buClr>
                <a:schemeClr val="lt2"/>
              </a:buClr>
              <a:buSzPts val="1200"/>
              <a:buNone/>
              <a:defRPr sz="1200">
                <a:solidFill>
                  <a:schemeClr val="lt2"/>
                </a:solidFill>
              </a:defRPr>
            </a:lvl6pPr>
            <a:lvl7pPr lvl="6" algn="ctr" rtl="0">
              <a:lnSpc>
                <a:spcPct val="100000"/>
              </a:lnSpc>
              <a:spcBef>
                <a:spcPts val="0"/>
              </a:spcBef>
              <a:spcAft>
                <a:spcPts val="0"/>
              </a:spcAft>
              <a:buClr>
                <a:schemeClr val="lt2"/>
              </a:buClr>
              <a:buSzPts val="1200"/>
              <a:buNone/>
              <a:defRPr sz="1200">
                <a:solidFill>
                  <a:schemeClr val="lt2"/>
                </a:solidFill>
              </a:defRPr>
            </a:lvl7pPr>
            <a:lvl8pPr lvl="7" algn="ctr" rtl="0">
              <a:lnSpc>
                <a:spcPct val="100000"/>
              </a:lnSpc>
              <a:spcBef>
                <a:spcPts val="0"/>
              </a:spcBef>
              <a:spcAft>
                <a:spcPts val="0"/>
              </a:spcAft>
              <a:buClr>
                <a:schemeClr val="lt2"/>
              </a:buClr>
              <a:buSzPts val="1200"/>
              <a:buNone/>
              <a:defRPr sz="1200">
                <a:solidFill>
                  <a:schemeClr val="lt2"/>
                </a:solidFill>
              </a:defRPr>
            </a:lvl8pPr>
            <a:lvl9pPr lvl="8" algn="ctr" rtl="0">
              <a:lnSpc>
                <a:spcPct val="100000"/>
              </a:lnSpc>
              <a:spcBef>
                <a:spcPts val="0"/>
              </a:spcBef>
              <a:spcAft>
                <a:spcPts val="0"/>
              </a:spcAft>
              <a:buClr>
                <a:schemeClr val="lt2"/>
              </a:buClr>
              <a:buSzPts val="1200"/>
              <a:buNone/>
              <a:defRPr sz="1200">
                <a:solidFill>
                  <a:schemeClr val="lt2"/>
                </a:solidFill>
              </a:defRPr>
            </a:lvl9pPr>
          </a:lstStyle>
          <a:p>
            <a:endParaRPr/>
          </a:p>
        </p:txBody>
      </p:sp>
      <p:sp>
        <p:nvSpPr>
          <p:cNvPr id="196" name="Google Shape;196;p31"/>
          <p:cNvSpPr txBox="1">
            <a:spLocks noGrp="1"/>
          </p:cNvSpPr>
          <p:nvPr>
            <p:ph type="title" idx="9"/>
          </p:nvPr>
        </p:nvSpPr>
        <p:spPr>
          <a:xfrm>
            <a:off x="3634350" y="1778458"/>
            <a:ext cx="187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None/>
              <a:defRPr sz="1400">
                <a:solidFill>
                  <a:schemeClr val="accent3"/>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197" name="Google Shape;197;p31"/>
          <p:cNvSpPr txBox="1">
            <a:spLocks noGrp="1"/>
          </p:cNvSpPr>
          <p:nvPr>
            <p:ph type="subTitle" idx="13"/>
          </p:nvPr>
        </p:nvSpPr>
        <p:spPr>
          <a:xfrm>
            <a:off x="3634350" y="2110675"/>
            <a:ext cx="1875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200">
                <a:solidFill>
                  <a:schemeClr val="lt2"/>
                </a:solidFill>
              </a:defRPr>
            </a:lvl1pPr>
            <a:lvl2pPr lvl="1" algn="ctr" rtl="0">
              <a:lnSpc>
                <a:spcPct val="100000"/>
              </a:lnSpc>
              <a:spcBef>
                <a:spcPts val="0"/>
              </a:spcBef>
              <a:spcAft>
                <a:spcPts val="0"/>
              </a:spcAft>
              <a:buClr>
                <a:schemeClr val="lt2"/>
              </a:buClr>
              <a:buSzPts val="1200"/>
              <a:buNone/>
              <a:defRPr sz="1200">
                <a:solidFill>
                  <a:schemeClr val="lt2"/>
                </a:solidFill>
              </a:defRPr>
            </a:lvl2pPr>
            <a:lvl3pPr lvl="2" algn="ctr" rtl="0">
              <a:lnSpc>
                <a:spcPct val="100000"/>
              </a:lnSpc>
              <a:spcBef>
                <a:spcPts val="0"/>
              </a:spcBef>
              <a:spcAft>
                <a:spcPts val="0"/>
              </a:spcAft>
              <a:buClr>
                <a:schemeClr val="lt2"/>
              </a:buClr>
              <a:buSzPts val="1200"/>
              <a:buNone/>
              <a:defRPr sz="1200">
                <a:solidFill>
                  <a:schemeClr val="lt2"/>
                </a:solidFill>
              </a:defRPr>
            </a:lvl3pPr>
            <a:lvl4pPr lvl="3" algn="ctr" rtl="0">
              <a:lnSpc>
                <a:spcPct val="100000"/>
              </a:lnSpc>
              <a:spcBef>
                <a:spcPts val="0"/>
              </a:spcBef>
              <a:spcAft>
                <a:spcPts val="0"/>
              </a:spcAft>
              <a:buClr>
                <a:schemeClr val="lt2"/>
              </a:buClr>
              <a:buSzPts val="1200"/>
              <a:buNone/>
              <a:defRPr sz="1200">
                <a:solidFill>
                  <a:schemeClr val="lt2"/>
                </a:solidFill>
              </a:defRPr>
            </a:lvl4pPr>
            <a:lvl5pPr lvl="4" algn="ctr" rtl="0">
              <a:lnSpc>
                <a:spcPct val="100000"/>
              </a:lnSpc>
              <a:spcBef>
                <a:spcPts val="0"/>
              </a:spcBef>
              <a:spcAft>
                <a:spcPts val="0"/>
              </a:spcAft>
              <a:buClr>
                <a:schemeClr val="lt2"/>
              </a:buClr>
              <a:buSzPts val="1200"/>
              <a:buNone/>
              <a:defRPr sz="1200">
                <a:solidFill>
                  <a:schemeClr val="lt2"/>
                </a:solidFill>
              </a:defRPr>
            </a:lvl5pPr>
            <a:lvl6pPr lvl="5" algn="ctr" rtl="0">
              <a:lnSpc>
                <a:spcPct val="100000"/>
              </a:lnSpc>
              <a:spcBef>
                <a:spcPts val="0"/>
              </a:spcBef>
              <a:spcAft>
                <a:spcPts val="0"/>
              </a:spcAft>
              <a:buClr>
                <a:schemeClr val="lt2"/>
              </a:buClr>
              <a:buSzPts val="1200"/>
              <a:buNone/>
              <a:defRPr sz="1200">
                <a:solidFill>
                  <a:schemeClr val="lt2"/>
                </a:solidFill>
              </a:defRPr>
            </a:lvl6pPr>
            <a:lvl7pPr lvl="6" algn="ctr" rtl="0">
              <a:lnSpc>
                <a:spcPct val="100000"/>
              </a:lnSpc>
              <a:spcBef>
                <a:spcPts val="0"/>
              </a:spcBef>
              <a:spcAft>
                <a:spcPts val="0"/>
              </a:spcAft>
              <a:buClr>
                <a:schemeClr val="lt2"/>
              </a:buClr>
              <a:buSzPts val="1200"/>
              <a:buNone/>
              <a:defRPr sz="1200">
                <a:solidFill>
                  <a:schemeClr val="lt2"/>
                </a:solidFill>
              </a:defRPr>
            </a:lvl7pPr>
            <a:lvl8pPr lvl="7" algn="ctr" rtl="0">
              <a:lnSpc>
                <a:spcPct val="100000"/>
              </a:lnSpc>
              <a:spcBef>
                <a:spcPts val="0"/>
              </a:spcBef>
              <a:spcAft>
                <a:spcPts val="0"/>
              </a:spcAft>
              <a:buClr>
                <a:schemeClr val="lt2"/>
              </a:buClr>
              <a:buSzPts val="1200"/>
              <a:buNone/>
              <a:defRPr sz="1200">
                <a:solidFill>
                  <a:schemeClr val="lt2"/>
                </a:solidFill>
              </a:defRPr>
            </a:lvl8pPr>
            <a:lvl9pPr lvl="8" algn="ctr" rtl="0">
              <a:lnSpc>
                <a:spcPct val="100000"/>
              </a:lnSpc>
              <a:spcBef>
                <a:spcPts val="0"/>
              </a:spcBef>
              <a:spcAft>
                <a:spcPts val="0"/>
              </a:spcAft>
              <a:buClr>
                <a:schemeClr val="lt2"/>
              </a:buClr>
              <a:buSzPts val="1200"/>
              <a:buNone/>
              <a:defRPr sz="1200">
                <a:solidFill>
                  <a:schemeClr val="lt2"/>
                </a:solidFill>
              </a:defRPr>
            </a:lvl9pPr>
          </a:lstStyle>
          <a:p>
            <a:endParaRPr/>
          </a:p>
        </p:txBody>
      </p:sp>
      <p:sp>
        <p:nvSpPr>
          <p:cNvPr id="198" name="Google Shape;198;p31"/>
          <p:cNvSpPr txBox="1">
            <a:spLocks noGrp="1"/>
          </p:cNvSpPr>
          <p:nvPr>
            <p:ph type="title" idx="14"/>
          </p:nvPr>
        </p:nvSpPr>
        <p:spPr>
          <a:xfrm>
            <a:off x="6293997" y="1778458"/>
            <a:ext cx="187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None/>
              <a:defRPr sz="1400">
                <a:solidFill>
                  <a:schemeClr val="accent3"/>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199" name="Google Shape;199;p31"/>
          <p:cNvSpPr txBox="1">
            <a:spLocks noGrp="1"/>
          </p:cNvSpPr>
          <p:nvPr>
            <p:ph type="subTitle" idx="15"/>
          </p:nvPr>
        </p:nvSpPr>
        <p:spPr>
          <a:xfrm>
            <a:off x="6293997" y="2110675"/>
            <a:ext cx="1875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200">
                <a:solidFill>
                  <a:schemeClr val="lt2"/>
                </a:solidFill>
              </a:defRPr>
            </a:lvl1pPr>
            <a:lvl2pPr lvl="1" algn="ctr" rtl="0">
              <a:lnSpc>
                <a:spcPct val="100000"/>
              </a:lnSpc>
              <a:spcBef>
                <a:spcPts val="0"/>
              </a:spcBef>
              <a:spcAft>
                <a:spcPts val="0"/>
              </a:spcAft>
              <a:buClr>
                <a:schemeClr val="lt2"/>
              </a:buClr>
              <a:buSzPts val="1200"/>
              <a:buNone/>
              <a:defRPr sz="1200">
                <a:solidFill>
                  <a:schemeClr val="lt2"/>
                </a:solidFill>
              </a:defRPr>
            </a:lvl2pPr>
            <a:lvl3pPr lvl="2" algn="ctr" rtl="0">
              <a:lnSpc>
                <a:spcPct val="100000"/>
              </a:lnSpc>
              <a:spcBef>
                <a:spcPts val="0"/>
              </a:spcBef>
              <a:spcAft>
                <a:spcPts val="0"/>
              </a:spcAft>
              <a:buClr>
                <a:schemeClr val="lt2"/>
              </a:buClr>
              <a:buSzPts val="1200"/>
              <a:buNone/>
              <a:defRPr sz="1200">
                <a:solidFill>
                  <a:schemeClr val="lt2"/>
                </a:solidFill>
              </a:defRPr>
            </a:lvl3pPr>
            <a:lvl4pPr lvl="3" algn="ctr" rtl="0">
              <a:lnSpc>
                <a:spcPct val="100000"/>
              </a:lnSpc>
              <a:spcBef>
                <a:spcPts val="0"/>
              </a:spcBef>
              <a:spcAft>
                <a:spcPts val="0"/>
              </a:spcAft>
              <a:buClr>
                <a:schemeClr val="lt2"/>
              </a:buClr>
              <a:buSzPts val="1200"/>
              <a:buNone/>
              <a:defRPr sz="1200">
                <a:solidFill>
                  <a:schemeClr val="lt2"/>
                </a:solidFill>
              </a:defRPr>
            </a:lvl4pPr>
            <a:lvl5pPr lvl="4" algn="ctr" rtl="0">
              <a:lnSpc>
                <a:spcPct val="100000"/>
              </a:lnSpc>
              <a:spcBef>
                <a:spcPts val="0"/>
              </a:spcBef>
              <a:spcAft>
                <a:spcPts val="0"/>
              </a:spcAft>
              <a:buClr>
                <a:schemeClr val="lt2"/>
              </a:buClr>
              <a:buSzPts val="1200"/>
              <a:buNone/>
              <a:defRPr sz="1200">
                <a:solidFill>
                  <a:schemeClr val="lt2"/>
                </a:solidFill>
              </a:defRPr>
            </a:lvl5pPr>
            <a:lvl6pPr lvl="5" algn="ctr" rtl="0">
              <a:lnSpc>
                <a:spcPct val="100000"/>
              </a:lnSpc>
              <a:spcBef>
                <a:spcPts val="0"/>
              </a:spcBef>
              <a:spcAft>
                <a:spcPts val="0"/>
              </a:spcAft>
              <a:buClr>
                <a:schemeClr val="lt2"/>
              </a:buClr>
              <a:buSzPts val="1200"/>
              <a:buNone/>
              <a:defRPr sz="1200">
                <a:solidFill>
                  <a:schemeClr val="lt2"/>
                </a:solidFill>
              </a:defRPr>
            </a:lvl6pPr>
            <a:lvl7pPr lvl="6" algn="ctr" rtl="0">
              <a:lnSpc>
                <a:spcPct val="100000"/>
              </a:lnSpc>
              <a:spcBef>
                <a:spcPts val="0"/>
              </a:spcBef>
              <a:spcAft>
                <a:spcPts val="0"/>
              </a:spcAft>
              <a:buClr>
                <a:schemeClr val="lt2"/>
              </a:buClr>
              <a:buSzPts val="1200"/>
              <a:buNone/>
              <a:defRPr sz="1200">
                <a:solidFill>
                  <a:schemeClr val="lt2"/>
                </a:solidFill>
              </a:defRPr>
            </a:lvl7pPr>
            <a:lvl8pPr lvl="7" algn="ctr" rtl="0">
              <a:lnSpc>
                <a:spcPct val="100000"/>
              </a:lnSpc>
              <a:spcBef>
                <a:spcPts val="0"/>
              </a:spcBef>
              <a:spcAft>
                <a:spcPts val="0"/>
              </a:spcAft>
              <a:buClr>
                <a:schemeClr val="lt2"/>
              </a:buClr>
              <a:buSzPts val="1200"/>
              <a:buNone/>
              <a:defRPr sz="1200">
                <a:solidFill>
                  <a:schemeClr val="lt2"/>
                </a:solidFill>
              </a:defRPr>
            </a:lvl8pPr>
            <a:lvl9pPr lvl="8" algn="ctr" rtl="0">
              <a:lnSpc>
                <a:spcPct val="100000"/>
              </a:lnSpc>
              <a:spcBef>
                <a:spcPts val="0"/>
              </a:spcBef>
              <a:spcAft>
                <a:spcPts val="0"/>
              </a:spcAft>
              <a:buClr>
                <a:schemeClr val="lt2"/>
              </a:buClr>
              <a:buSzPts val="1200"/>
              <a:buNone/>
              <a:defRPr sz="1200">
                <a:solidFill>
                  <a:schemeClr val="lt2"/>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wo columns 2">
  <p:cSld name="TITLE_AND_BODY_1_1_1">
    <p:bg>
      <p:bgPr>
        <a:solidFill>
          <a:schemeClr val="accent1"/>
        </a:solidFill>
        <a:effectLst/>
      </p:bgPr>
    </p:bg>
    <p:spTree>
      <p:nvGrpSpPr>
        <p:cNvPr id="1" name="Shape 200"/>
        <p:cNvGrpSpPr/>
        <p:nvPr/>
      </p:nvGrpSpPr>
      <p:grpSpPr>
        <a:xfrm>
          <a:off x="0" y="0"/>
          <a:ext cx="0" cy="0"/>
          <a:chOff x="0" y="0"/>
          <a:chExt cx="0" cy="0"/>
        </a:xfrm>
      </p:grpSpPr>
      <p:sp>
        <p:nvSpPr>
          <p:cNvPr id="201" name="Google Shape;201;p32"/>
          <p:cNvSpPr txBox="1">
            <a:spLocks noGrp="1"/>
          </p:cNvSpPr>
          <p:nvPr>
            <p:ph type="title"/>
          </p:nvPr>
        </p:nvSpPr>
        <p:spPr>
          <a:xfrm>
            <a:off x="1454388" y="1517150"/>
            <a:ext cx="249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2600"/>
              <a:buNone/>
              <a:defRPr sz="2600">
                <a:solidFill>
                  <a:schemeClr val="accent3"/>
                </a:solidFill>
              </a:defRPr>
            </a:lvl1pPr>
            <a:lvl2pPr lvl="1" algn="ctr" rtl="0">
              <a:spcBef>
                <a:spcPts val="0"/>
              </a:spcBef>
              <a:spcAft>
                <a:spcPts val="0"/>
              </a:spcAft>
              <a:buClr>
                <a:schemeClr val="accent3"/>
              </a:buClr>
              <a:buSzPts val="2600"/>
              <a:buNone/>
              <a:defRPr sz="2600">
                <a:solidFill>
                  <a:schemeClr val="accent3"/>
                </a:solidFill>
              </a:defRPr>
            </a:lvl2pPr>
            <a:lvl3pPr lvl="2" algn="ctr" rtl="0">
              <a:spcBef>
                <a:spcPts val="0"/>
              </a:spcBef>
              <a:spcAft>
                <a:spcPts val="0"/>
              </a:spcAft>
              <a:buClr>
                <a:schemeClr val="accent3"/>
              </a:buClr>
              <a:buSzPts val="2600"/>
              <a:buNone/>
              <a:defRPr sz="2600">
                <a:solidFill>
                  <a:schemeClr val="accent3"/>
                </a:solidFill>
              </a:defRPr>
            </a:lvl3pPr>
            <a:lvl4pPr lvl="3" algn="ctr" rtl="0">
              <a:spcBef>
                <a:spcPts val="0"/>
              </a:spcBef>
              <a:spcAft>
                <a:spcPts val="0"/>
              </a:spcAft>
              <a:buClr>
                <a:schemeClr val="accent3"/>
              </a:buClr>
              <a:buSzPts val="2600"/>
              <a:buNone/>
              <a:defRPr sz="2600">
                <a:solidFill>
                  <a:schemeClr val="accent3"/>
                </a:solidFill>
              </a:defRPr>
            </a:lvl4pPr>
            <a:lvl5pPr lvl="4" algn="ctr" rtl="0">
              <a:spcBef>
                <a:spcPts val="0"/>
              </a:spcBef>
              <a:spcAft>
                <a:spcPts val="0"/>
              </a:spcAft>
              <a:buClr>
                <a:schemeClr val="accent3"/>
              </a:buClr>
              <a:buSzPts val="2600"/>
              <a:buNone/>
              <a:defRPr sz="2600">
                <a:solidFill>
                  <a:schemeClr val="accent3"/>
                </a:solidFill>
              </a:defRPr>
            </a:lvl5pPr>
            <a:lvl6pPr lvl="5" algn="ctr" rtl="0">
              <a:spcBef>
                <a:spcPts val="0"/>
              </a:spcBef>
              <a:spcAft>
                <a:spcPts val="0"/>
              </a:spcAft>
              <a:buClr>
                <a:schemeClr val="accent3"/>
              </a:buClr>
              <a:buSzPts val="2600"/>
              <a:buNone/>
              <a:defRPr sz="2600">
                <a:solidFill>
                  <a:schemeClr val="accent3"/>
                </a:solidFill>
              </a:defRPr>
            </a:lvl6pPr>
            <a:lvl7pPr lvl="6" algn="ctr" rtl="0">
              <a:spcBef>
                <a:spcPts val="0"/>
              </a:spcBef>
              <a:spcAft>
                <a:spcPts val="0"/>
              </a:spcAft>
              <a:buClr>
                <a:schemeClr val="accent3"/>
              </a:buClr>
              <a:buSzPts val="2600"/>
              <a:buNone/>
              <a:defRPr sz="2600">
                <a:solidFill>
                  <a:schemeClr val="accent3"/>
                </a:solidFill>
              </a:defRPr>
            </a:lvl7pPr>
            <a:lvl8pPr lvl="7" algn="ctr" rtl="0">
              <a:spcBef>
                <a:spcPts val="0"/>
              </a:spcBef>
              <a:spcAft>
                <a:spcPts val="0"/>
              </a:spcAft>
              <a:buClr>
                <a:schemeClr val="accent3"/>
              </a:buClr>
              <a:buSzPts val="2600"/>
              <a:buNone/>
              <a:defRPr sz="2600">
                <a:solidFill>
                  <a:schemeClr val="accent3"/>
                </a:solidFill>
              </a:defRPr>
            </a:lvl8pPr>
            <a:lvl9pPr lvl="8" algn="ctr" rtl="0">
              <a:spcBef>
                <a:spcPts val="0"/>
              </a:spcBef>
              <a:spcAft>
                <a:spcPts val="0"/>
              </a:spcAft>
              <a:buClr>
                <a:schemeClr val="accent3"/>
              </a:buClr>
              <a:buSzPts val="2600"/>
              <a:buNone/>
              <a:defRPr sz="2600">
                <a:solidFill>
                  <a:schemeClr val="accent3"/>
                </a:solidFill>
              </a:defRPr>
            </a:lvl9pPr>
          </a:lstStyle>
          <a:p>
            <a:endParaRPr/>
          </a:p>
        </p:txBody>
      </p:sp>
      <p:sp>
        <p:nvSpPr>
          <p:cNvPr id="202" name="Google Shape;202;p32"/>
          <p:cNvSpPr txBox="1">
            <a:spLocks noGrp="1"/>
          </p:cNvSpPr>
          <p:nvPr>
            <p:ph type="subTitle" idx="1"/>
          </p:nvPr>
        </p:nvSpPr>
        <p:spPr>
          <a:xfrm>
            <a:off x="1454388" y="2306572"/>
            <a:ext cx="2493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200">
                <a:solidFill>
                  <a:schemeClr val="lt2"/>
                </a:solidFill>
              </a:defRPr>
            </a:lvl1pPr>
            <a:lvl2pPr lvl="1" algn="ctr" rtl="0">
              <a:lnSpc>
                <a:spcPct val="100000"/>
              </a:lnSpc>
              <a:spcBef>
                <a:spcPts val="0"/>
              </a:spcBef>
              <a:spcAft>
                <a:spcPts val="0"/>
              </a:spcAft>
              <a:buClr>
                <a:schemeClr val="lt2"/>
              </a:buClr>
              <a:buSzPts val="1200"/>
              <a:buNone/>
              <a:defRPr sz="1200">
                <a:solidFill>
                  <a:schemeClr val="lt2"/>
                </a:solidFill>
              </a:defRPr>
            </a:lvl2pPr>
            <a:lvl3pPr lvl="2" algn="ctr" rtl="0">
              <a:lnSpc>
                <a:spcPct val="100000"/>
              </a:lnSpc>
              <a:spcBef>
                <a:spcPts val="0"/>
              </a:spcBef>
              <a:spcAft>
                <a:spcPts val="0"/>
              </a:spcAft>
              <a:buClr>
                <a:schemeClr val="lt2"/>
              </a:buClr>
              <a:buSzPts val="1200"/>
              <a:buNone/>
              <a:defRPr sz="1200">
                <a:solidFill>
                  <a:schemeClr val="lt2"/>
                </a:solidFill>
              </a:defRPr>
            </a:lvl3pPr>
            <a:lvl4pPr lvl="3" algn="ctr" rtl="0">
              <a:lnSpc>
                <a:spcPct val="100000"/>
              </a:lnSpc>
              <a:spcBef>
                <a:spcPts val="0"/>
              </a:spcBef>
              <a:spcAft>
                <a:spcPts val="0"/>
              </a:spcAft>
              <a:buClr>
                <a:schemeClr val="lt2"/>
              </a:buClr>
              <a:buSzPts val="1200"/>
              <a:buNone/>
              <a:defRPr sz="1200">
                <a:solidFill>
                  <a:schemeClr val="lt2"/>
                </a:solidFill>
              </a:defRPr>
            </a:lvl4pPr>
            <a:lvl5pPr lvl="4" algn="ctr" rtl="0">
              <a:lnSpc>
                <a:spcPct val="100000"/>
              </a:lnSpc>
              <a:spcBef>
                <a:spcPts val="0"/>
              </a:spcBef>
              <a:spcAft>
                <a:spcPts val="0"/>
              </a:spcAft>
              <a:buClr>
                <a:schemeClr val="lt2"/>
              </a:buClr>
              <a:buSzPts val="1200"/>
              <a:buNone/>
              <a:defRPr sz="1200">
                <a:solidFill>
                  <a:schemeClr val="lt2"/>
                </a:solidFill>
              </a:defRPr>
            </a:lvl5pPr>
            <a:lvl6pPr lvl="5" algn="ctr" rtl="0">
              <a:lnSpc>
                <a:spcPct val="100000"/>
              </a:lnSpc>
              <a:spcBef>
                <a:spcPts val="0"/>
              </a:spcBef>
              <a:spcAft>
                <a:spcPts val="0"/>
              </a:spcAft>
              <a:buClr>
                <a:schemeClr val="lt2"/>
              </a:buClr>
              <a:buSzPts val="1200"/>
              <a:buNone/>
              <a:defRPr sz="1200">
                <a:solidFill>
                  <a:schemeClr val="lt2"/>
                </a:solidFill>
              </a:defRPr>
            </a:lvl6pPr>
            <a:lvl7pPr lvl="6" algn="ctr" rtl="0">
              <a:lnSpc>
                <a:spcPct val="100000"/>
              </a:lnSpc>
              <a:spcBef>
                <a:spcPts val="0"/>
              </a:spcBef>
              <a:spcAft>
                <a:spcPts val="0"/>
              </a:spcAft>
              <a:buClr>
                <a:schemeClr val="lt2"/>
              </a:buClr>
              <a:buSzPts val="1200"/>
              <a:buNone/>
              <a:defRPr sz="1200">
                <a:solidFill>
                  <a:schemeClr val="lt2"/>
                </a:solidFill>
              </a:defRPr>
            </a:lvl7pPr>
            <a:lvl8pPr lvl="7" algn="ctr" rtl="0">
              <a:lnSpc>
                <a:spcPct val="100000"/>
              </a:lnSpc>
              <a:spcBef>
                <a:spcPts val="0"/>
              </a:spcBef>
              <a:spcAft>
                <a:spcPts val="0"/>
              </a:spcAft>
              <a:buClr>
                <a:schemeClr val="lt2"/>
              </a:buClr>
              <a:buSzPts val="1200"/>
              <a:buNone/>
              <a:defRPr sz="1200">
                <a:solidFill>
                  <a:schemeClr val="lt2"/>
                </a:solidFill>
              </a:defRPr>
            </a:lvl8pPr>
            <a:lvl9pPr lvl="8" algn="ctr" rtl="0">
              <a:lnSpc>
                <a:spcPct val="100000"/>
              </a:lnSpc>
              <a:spcBef>
                <a:spcPts val="0"/>
              </a:spcBef>
              <a:spcAft>
                <a:spcPts val="0"/>
              </a:spcAft>
              <a:buClr>
                <a:schemeClr val="lt2"/>
              </a:buClr>
              <a:buSzPts val="1200"/>
              <a:buNone/>
              <a:defRPr sz="1200">
                <a:solidFill>
                  <a:schemeClr val="lt2"/>
                </a:solidFill>
              </a:defRPr>
            </a:lvl9pPr>
          </a:lstStyle>
          <a:p>
            <a:endParaRPr/>
          </a:p>
        </p:txBody>
      </p:sp>
      <p:sp>
        <p:nvSpPr>
          <p:cNvPr id="203" name="Google Shape;203;p32"/>
          <p:cNvSpPr txBox="1">
            <a:spLocks noGrp="1"/>
          </p:cNvSpPr>
          <p:nvPr>
            <p:ph type="title" idx="2"/>
          </p:nvPr>
        </p:nvSpPr>
        <p:spPr>
          <a:xfrm>
            <a:off x="5196323" y="1517150"/>
            <a:ext cx="249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2600"/>
              <a:buNone/>
              <a:defRPr sz="2600">
                <a:solidFill>
                  <a:schemeClr val="accent3"/>
                </a:solidFill>
              </a:defRPr>
            </a:lvl1pPr>
            <a:lvl2pPr lvl="1" algn="ctr" rtl="0">
              <a:spcBef>
                <a:spcPts val="0"/>
              </a:spcBef>
              <a:spcAft>
                <a:spcPts val="0"/>
              </a:spcAft>
              <a:buClr>
                <a:schemeClr val="accent3"/>
              </a:buClr>
              <a:buSzPts val="2600"/>
              <a:buNone/>
              <a:defRPr sz="2600">
                <a:solidFill>
                  <a:schemeClr val="accent3"/>
                </a:solidFill>
              </a:defRPr>
            </a:lvl2pPr>
            <a:lvl3pPr lvl="2" algn="ctr" rtl="0">
              <a:spcBef>
                <a:spcPts val="0"/>
              </a:spcBef>
              <a:spcAft>
                <a:spcPts val="0"/>
              </a:spcAft>
              <a:buClr>
                <a:schemeClr val="accent3"/>
              </a:buClr>
              <a:buSzPts val="2600"/>
              <a:buNone/>
              <a:defRPr sz="2600">
                <a:solidFill>
                  <a:schemeClr val="accent3"/>
                </a:solidFill>
              </a:defRPr>
            </a:lvl3pPr>
            <a:lvl4pPr lvl="3" algn="ctr" rtl="0">
              <a:spcBef>
                <a:spcPts val="0"/>
              </a:spcBef>
              <a:spcAft>
                <a:spcPts val="0"/>
              </a:spcAft>
              <a:buClr>
                <a:schemeClr val="accent3"/>
              </a:buClr>
              <a:buSzPts val="2600"/>
              <a:buNone/>
              <a:defRPr sz="2600">
                <a:solidFill>
                  <a:schemeClr val="accent3"/>
                </a:solidFill>
              </a:defRPr>
            </a:lvl4pPr>
            <a:lvl5pPr lvl="4" algn="ctr" rtl="0">
              <a:spcBef>
                <a:spcPts val="0"/>
              </a:spcBef>
              <a:spcAft>
                <a:spcPts val="0"/>
              </a:spcAft>
              <a:buClr>
                <a:schemeClr val="accent3"/>
              </a:buClr>
              <a:buSzPts val="2600"/>
              <a:buNone/>
              <a:defRPr sz="2600">
                <a:solidFill>
                  <a:schemeClr val="accent3"/>
                </a:solidFill>
              </a:defRPr>
            </a:lvl5pPr>
            <a:lvl6pPr lvl="5" algn="ctr" rtl="0">
              <a:spcBef>
                <a:spcPts val="0"/>
              </a:spcBef>
              <a:spcAft>
                <a:spcPts val="0"/>
              </a:spcAft>
              <a:buClr>
                <a:schemeClr val="accent3"/>
              </a:buClr>
              <a:buSzPts val="2600"/>
              <a:buNone/>
              <a:defRPr sz="2600">
                <a:solidFill>
                  <a:schemeClr val="accent3"/>
                </a:solidFill>
              </a:defRPr>
            </a:lvl6pPr>
            <a:lvl7pPr lvl="6" algn="ctr" rtl="0">
              <a:spcBef>
                <a:spcPts val="0"/>
              </a:spcBef>
              <a:spcAft>
                <a:spcPts val="0"/>
              </a:spcAft>
              <a:buClr>
                <a:schemeClr val="accent3"/>
              </a:buClr>
              <a:buSzPts val="2600"/>
              <a:buNone/>
              <a:defRPr sz="2600">
                <a:solidFill>
                  <a:schemeClr val="accent3"/>
                </a:solidFill>
              </a:defRPr>
            </a:lvl7pPr>
            <a:lvl8pPr lvl="7" algn="ctr" rtl="0">
              <a:spcBef>
                <a:spcPts val="0"/>
              </a:spcBef>
              <a:spcAft>
                <a:spcPts val="0"/>
              </a:spcAft>
              <a:buClr>
                <a:schemeClr val="accent3"/>
              </a:buClr>
              <a:buSzPts val="2600"/>
              <a:buNone/>
              <a:defRPr sz="2600">
                <a:solidFill>
                  <a:schemeClr val="accent3"/>
                </a:solidFill>
              </a:defRPr>
            </a:lvl8pPr>
            <a:lvl9pPr lvl="8" algn="ctr" rtl="0">
              <a:spcBef>
                <a:spcPts val="0"/>
              </a:spcBef>
              <a:spcAft>
                <a:spcPts val="0"/>
              </a:spcAft>
              <a:buClr>
                <a:schemeClr val="accent3"/>
              </a:buClr>
              <a:buSzPts val="2600"/>
              <a:buNone/>
              <a:defRPr sz="2600">
                <a:solidFill>
                  <a:schemeClr val="accent3"/>
                </a:solidFill>
              </a:defRPr>
            </a:lvl9pPr>
          </a:lstStyle>
          <a:p>
            <a:endParaRPr/>
          </a:p>
        </p:txBody>
      </p:sp>
      <p:sp>
        <p:nvSpPr>
          <p:cNvPr id="204" name="Google Shape;204;p32"/>
          <p:cNvSpPr txBox="1">
            <a:spLocks noGrp="1"/>
          </p:cNvSpPr>
          <p:nvPr>
            <p:ph type="subTitle" idx="3"/>
          </p:nvPr>
        </p:nvSpPr>
        <p:spPr>
          <a:xfrm>
            <a:off x="5196323" y="2306572"/>
            <a:ext cx="2493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200">
                <a:solidFill>
                  <a:schemeClr val="lt2"/>
                </a:solidFill>
              </a:defRPr>
            </a:lvl1pPr>
            <a:lvl2pPr lvl="1" algn="ctr" rtl="0">
              <a:lnSpc>
                <a:spcPct val="100000"/>
              </a:lnSpc>
              <a:spcBef>
                <a:spcPts val="0"/>
              </a:spcBef>
              <a:spcAft>
                <a:spcPts val="0"/>
              </a:spcAft>
              <a:buClr>
                <a:schemeClr val="lt2"/>
              </a:buClr>
              <a:buSzPts val="1200"/>
              <a:buNone/>
              <a:defRPr sz="1200">
                <a:solidFill>
                  <a:schemeClr val="lt2"/>
                </a:solidFill>
              </a:defRPr>
            </a:lvl2pPr>
            <a:lvl3pPr lvl="2" algn="ctr" rtl="0">
              <a:lnSpc>
                <a:spcPct val="100000"/>
              </a:lnSpc>
              <a:spcBef>
                <a:spcPts val="0"/>
              </a:spcBef>
              <a:spcAft>
                <a:spcPts val="0"/>
              </a:spcAft>
              <a:buClr>
                <a:schemeClr val="lt2"/>
              </a:buClr>
              <a:buSzPts val="1200"/>
              <a:buNone/>
              <a:defRPr sz="1200">
                <a:solidFill>
                  <a:schemeClr val="lt2"/>
                </a:solidFill>
              </a:defRPr>
            </a:lvl3pPr>
            <a:lvl4pPr lvl="3" algn="ctr" rtl="0">
              <a:lnSpc>
                <a:spcPct val="100000"/>
              </a:lnSpc>
              <a:spcBef>
                <a:spcPts val="0"/>
              </a:spcBef>
              <a:spcAft>
                <a:spcPts val="0"/>
              </a:spcAft>
              <a:buClr>
                <a:schemeClr val="lt2"/>
              </a:buClr>
              <a:buSzPts val="1200"/>
              <a:buNone/>
              <a:defRPr sz="1200">
                <a:solidFill>
                  <a:schemeClr val="lt2"/>
                </a:solidFill>
              </a:defRPr>
            </a:lvl4pPr>
            <a:lvl5pPr lvl="4" algn="ctr" rtl="0">
              <a:lnSpc>
                <a:spcPct val="100000"/>
              </a:lnSpc>
              <a:spcBef>
                <a:spcPts val="0"/>
              </a:spcBef>
              <a:spcAft>
                <a:spcPts val="0"/>
              </a:spcAft>
              <a:buClr>
                <a:schemeClr val="lt2"/>
              </a:buClr>
              <a:buSzPts val="1200"/>
              <a:buNone/>
              <a:defRPr sz="1200">
                <a:solidFill>
                  <a:schemeClr val="lt2"/>
                </a:solidFill>
              </a:defRPr>
            </a:lvl5pPr>
            <a:lvl6pPr lvl="5" algn="ctr" rtl="0">
              <a:lnSpc>
                <a:spcPct val="100000"/>
              </a:lnSpc>
              <a:spcBef>
                <a:spcPts val="0"/>
              </a:spcBef>
              <a:spcAft>
                <a:spcPts val="0"/>
              </a:spcAft>
              <a:buClr>
                <a:schemeClr val="lt2"/>
              </a:buClr>
              <a:buSzPts val="1200"/>
              <a:buNone/>
              <a:defRPr sz="1200">
                <a:solidFill>
                  <a:schemeClr val="lt2"/>
                </a:solidFill>
              </a:defRPr>
            </a:lvl6pPr>
            <a:lvl7pPr lvl="6" algn="ctr" rtl="0">
              <a:lnSpc>
                <a:spcPct val="100000"/>
              </a:lnSpc>
              <a:spcBef>
                <a:spcPts val="0"/>
              </a:spcBef>
              <a:spcAft>
                <a:spcPts val="0"/>
              </a:spcAft>
              <a:buClr>
                <a:schemeClr val="lt2"/>
              </a:buClr>
              <a:buSzPts val="1200"/>
              <a:buNone/>
              <a:defRPr sz="1200">
                <a:solidFill>
                  <a:schemeClr val="lt2"/>
                </a:solidFill>
              </a:defRPr>
            </a:lvl7pPr>
            <a:lvl8pPr lvl="7" algn="ctr" rtl="0">
              <a:lnSpc>
                <a:spcPct val="100000"/>
              </a:lnSpc>
              <a:spcBef>
                <a:spcPts val="0"/>
              </a:spcBef>
              <a:spcAft>
                <a:spcPts val="0"/>
              </a:spcAft>
              <a:buClr>
                <a:schemeClr val="lt2"/>
              </a:buClr>
              <a:buSzPts val="1200"/>
              <a:buNone/>
              <a:defRPr sz="1200">
                <a:solidFill>
                  <a:schemeClr val="lt2"/>
                </a:solidFill>
              </a:defRPr>
            </a:lvl8pPr>
            <a:lvl9pPr lvl="8" algn="ctr" rtl="0">
              <a:lnSpc>
                <a:spcPct val="100000"/>
              </a:lnSpc>
              <a:spcBef>
                <a:spcPts val="0"/>
              </a:spcBef>
              <a:spcAft>
                <a:spcPts val="0"/>
              </a:spcAft>
              <a:buClr>
                <a:schemeClr val="lt2"/>
              </a:buClr>
              <a:buSzPts val="1200"/>
              <a:buNone/>
              <a:defRPr sz="1200">
                <a:solidFill>
                  <a:schemeClr val="lt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wo columns  4">
  <p:cSld name="TITLE_AND_BODY_1_1_1_3_1">
    <p:bg>
      <p:bgPr>
        <a:solidFill>
          <a:schemeClr val="accent1"/>
        </a:solidFill>
        <a:effectLst/>
      </p:bgPr>
    </p:bg>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600"/>
              <a:buNone/>
              <a:defRPr sz="26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15" name="Google Shape;215;p34"/>
          <p:cNvSpPr txBox="1">
            <a:spLocks noGrp="1"/>
          </p:cNvSpPr>
          <p:nvPr>
            <p:ph type="title" idx="2"/>
          </p:nvPr>
        </p:nvSpPr>
        <p:spPr>
          <a:xfrm>
            <a:off x="1143875" y="1440950"/>
            <a:ext cx="27417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400"/>
              <a:buNone/>
              <a:defRPr sz="1400">
                <a:solidFill>
                  <a:schemeClr val="accent3"/>
                </a:solidFill>
              </a:defRPr>
            </a:lvl1pPr>
            <a:lvl2pPr lvl="1" rtl="0">
              <a:spcBef>
                <a:spcPts val="0"/>
              </a:spcBef>
              <a:spcAft>
                <a:spcPts val="0"/>
              </a:spcAft>
              <a:buClr>
                <a:schemeClr val="accent3"/>
              </a:buClr>
              <a:buSzPts val="1400"/>
              <a:buNone/>
              <a:defRPr sz="1400">
                <a:solidFill>
                  <a:schemeClr val="accent3"/>
                </a:solidFill>
              </a:defRPr>
            </a:lvl2pPr>
            <a:lvl3pPr lvl="2" rtl="0">
              <a:spcBef>
                <a:spcPts val="0"/>
              </a:spcBef>
              <a:spcAft>
                <a:spcPts val="0"/>
              </a:spcAft>
              <a:buClr>
                <a:schemeClr val="accent3"/>
              </a:buClr>
              <a:buSzPts val="1400"/>
              <a:buNone/>
              <a:defRPr sz="1400">
                <a:solidFill>
                  <a:schemeClr val="accent3"/>
                </a:solidFill>
              </a:defRPr>
            </a:lvl3pPr>
            <a:lvl4pPr lvl="3" rtl="0">
              <a:spcBef>
                <a:spcPts val="0"/>
              </a:spcBef>
              <a:spcAft>
                <a:spcPts val="0"/>
              </a:spcAft>
              <a:buClr>
                <a:schemeClr val="accent3"/>
              </a:buClr>
              <a:buSzPts val="1400"/>
              <a:buNone/>
              <a:defRPr sz="1400">
                <a:solidFill>
                  <a:schemeClr val="accent3"/>
                </a:solidFill>
              </a:defRPr>
            </a:lvl4pPr>
            <a:lvl5pPr lvl="4" rtl="0">
              <a:spcBef>
                <a:spcPts val="0"/>
              </a:spcBef>
              <a:spcAft>
                <a:spcPts val="0"/>
              </a:spcAft>
              <a:buClr>
                <a:schemeClr val="accent3"/>
              </a:buClr>
              <a:buSzPts val="1400"/>
              <a:buNone/>
              <a:defRPr sz="1400">
                <a:solidFill>
                  <a:schemeClr val="accent3"/>
                </a:solidFill>
              </a:defRPr>
            </a:lvl5pPr>
            <a:lvl6pPr lvl="5" rtl="0">
              <a:spcBef>
                <a:spcPts val="0"/>
              </a:spcBef>
              <a:spcAft>
                <a:spcPts val="0"/>
              </a:spcAft>
              <a:buClr>
                <a:schemeClr val="accent3"/>
              </a:buClr>
              <a:buSzPts val="1400"/>
              <a:buNone/>
              <a:defRPr sz="1400">
                <a:solidFill>
                  <a:schemeClr val="accent3"/>
                </a:solidFill>
              </a:defRPr>
            </a:lvl6pPr>
            <a:lvl7pPr lvl="6" rtl="0">
              <a:spcBef>
                <a:spcPts val="0"/>
              </a:spcBef>
              <a:spcAft>
                <a:spcPts val="0"/>
              </a:spcAft>
              <a:buClr>
                <a:schemeClr val="accent3"/>
              </a:buClr>
              <a:buSzPts val="1400"/>
              <a:buNone/>
              <a:defRPr sz="1400">
                <a:solidFill>
                  <a:schemeClr val="accent3"/>
                </a:solidFill>
              </a:defRPr>
            </a:lvl7pPr>
            <a:lvl8pPr lvl="7" rtl="0">
              <a:spcBef>
                <a:spcPts val="0"/>
              </a:spcBef>
              <a:spcAft>
                <a:spcPts val="0"/>
              </a:spcAft>
              <a:buClr>
                <a:schemeClr val="accent3"/>
              </a:buClr>
              <a:buSzPts val="1400"/>
              <a:buNone/>
              <a:defRPr sz="1400">
                <a:solidFill>
                  <a:schemeClr val="accent3"/>
                </a:solidFill>
              </a:defRPr>
            </a:lvl8pPr>
            <a:lvl9pPr lvl="8" rtl="0">
              <a:spcBef>
                <a:spcPts val="0"/>
              </a:spcBef>
              <a:spcAft>
                <a:spcPts val="0"/>
              </a:spcAft>
              <a:buClr>
                <a:schemeClr val="accent3"/>
              </a:buClr>
              <a:buSzPts val="1400"/>
              <a:buNone/>
              <a:defRPr sz="1400">
                <a:solidFill>
                  <a:schemeClr val="accent3"/>
                </a:solidFill>
              </a:defRPr>
            </a:lvl9pPr>
          </a:lstStyle>
          <a:p>
            <a:endParaRPr/>
          </a:p>
        </p:txBody>
      </p:sp>
      <p:sp>
        <p:nvSpPr>
          <p:cNvPr id="216" name="Google Shape;216;p34"/>
          <p:cNvSpPr txBox="1">
            <a:spLocks noGrp="1"/>
          </p:cNvSpPr>
          <p:nvPr>
            <p:ph type="subTitle" idx="1"/>
          </p:nvPr>
        </p:nvSpPr>
        <p:spPr>
          <a:xfrm>
            <a:off x="1143875" y="2077974"/>
            <a:ext cx="27417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None/>
              <a:defRPr sz="1200">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217" name="Google Shape;217;p34"/>
          <p:cNvSpPr txBox="1">
            <a:spLocks noGrp="1"/>
          </p:cNvSpPr>
          <p:nvPr>
            <p:ph type="title" idx="3"/>
          </p:nvPr>
        </p:nvSpPr>
        <p:spPr>
          <a:xfrm>
            <a:off x="5029827" y="1440950"/>
            <a:ext cx="27417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400"/>
              <a:buNone/>
              <a:defRPr sz="1400">
                <a:solidFill>
                  <a:schemeClr val="accent3"/>
                </a:solidFill>
              </a:defRPr>
            </a:lvl1pPr>
            <a:lvl2pPr lvl="1" rtl="0">
              <a:spcBef>
                <a:spcPts val="0"/>
              </a:spcBef>
              <a:spcAft>
                <a:spcPts val="0"/>
              </a:spcAft>
              <a:buClr>
                <a:schemeClr val="accent3"/>
              </a:buClr>
              <a:buSzPts val="1400"/>
              <a:buNone/>
              <a:defRPr sz="1400">
                <a:solidFill>
                  <a:schemeClr val="accent3"/>
                </a:solidFill>
              </a:defRPr>
            </a:lvl2pPr>
            <a:lvl3pPr lvl="2" rtl="0">
              <a:spcBef>
                <a:spcPts val="0"/>
              </a:spcBef>
              <a:spcAft>
                <a:spcPts val="0"/>
              </a:spcAft>
              <a:buClr>
                <a:schemeClr val="accent3"/>
              </a:buClr>
              <a:buSzPts val="1400"/>
              <a:buNone/>
              <a:defRPr sz="1400">
                <a:solidFill>
                  <a:schemeClr val="accent3"/>
                </a:solidFill>
              </a:defRPr>
            </a:lvl3pPr>
            <a:lvl4pPr lvl="3" rtl="0">
              <a:spcBef>
                <a:spcPts val="0"/>
              </a:spcBef>
              <a:spcAft>
                <a:spcPts val="0"/>
              </a:spcAft>
              <a:buClr>
                <a:schemeClr val="accent3"/>
              </a:buClr>
              <a:buSzPts val="1400"/>
              <a:buNone/>
              <a:defRPr sz="1400">
                <a:solidFill>
                  <a:schemeClr val="accent3"/>
                </a:solidFill>
              </a:defRPr>
            </a:lvl4pPr>
            <a:lvl5pPr lvl="4" rtl="0">
              <a:spcBef>
                <a:spcPts val="0"/>
              </a:spcBef>
              <a:spcAft>
                <a:spcPts val="0"/>
              </a:spcAft>
              <a:buClr>
                <a:schemeClr val="accent3"/>
              </a:buClr>
              <a:buSzPts val="1400"/>
              <a:buNone/>
              <a:defRPr sz="1400">
                <a:solidFill>
                  <a:schemeClr val="accent3"/>
                </a:solidFill>
              </a:defRPr>
            </a:lvl5pPr>
            <a:lvl6pPr lvl="5" rtl="0">
              <a:spcBef>
                <a:spcPts val="0"/>
              </a:spcBef>
              <a:spcAft>
                <a:spcPts val="0"/>
              </a:spcAft>
              <a:buClr>
                <a:schemeClr val="accent3"/>
              </a:buClr>
              <a:buSzPts val="1400"/>
              <a:buNone/>
              <a:defRPr sz="1400">
                <a:solidFill>
                  <a:schemeClr val="accent3"/>
                </a:solidFill>
              </a:defRPr>
            </a:lvl6pPr>
            <a:lvl7pPr lvl="6" rtl="0">
              <a:spcBef>
                <a:spcPts val="0"/>
              </a:spcBef>
              <a:spcAft>
                <a:spcPts val="0"/>
              </a:spcAft>
              <a:buClr>
                <a:schemeClr val="accent3"/>
              </a:buClr>
              <a:buSzPts val="1400"/>
              <a:buNone/>
              <a:defRPr sz="1400">
                <a:solidFill>
                  <a:schemeClr val="accent3"/>
                </a:solidFill>
              </a:defRPr>
            </a:lvl7pPr>
            <a:lvl8pPr lvl="7" rtl="0">
              <a:spcBef>
                <a:spcPts val="0"/>
              </a:spcBef>
              <a:spcAft>
                <a:spcPts val="0"/>
              </a:spcAft>
              <a:buClr>
                <a:schemeClr val="accent3"/>
              </a:buClr>
              <a:buSzPts val="1400"/>
              <a:buNone/>
              <a:defRPr sz="1400">
                <a:solidFill>
                  <a:schemeClr val="accent3"/>
                </a:solidFill>
              </a:defRPr>
            </a:lvl8pPr>
            <a:lvl9pPr lvl="8" rtl="0">
              <a:spcBef>
                <a:spcPts val="0"/>
              </a:spcBef>
              <a:spcAft>
                <a:spcPts val="0"/>
              </a:spcAft>
              <a:buClr>
                <a:schemeClr val="accent3"/>
              </a:buClr>
              <a:buSzPts val="1400"/>
              <a:buNone/>
              <a:defRPr sz="1400">
                <a:solidFill>
                  <a:schemeClr val="accent3"/>
                </a:solidFill>
              </a:defRPr>
            </a:lvl9pPr>
          </a:lstStyle>
          <a:p>
            <a:endParaRPr/>
          </a:p>
        </p:txBody>
      </p:sp>
      <p:sp>
        <p:nvSpPr>
          <p:cNvPr id="218" name="Google Shape;218;p34"/>
          <p:cNvSpPr txBox="1">
            <a:spLocks noGrp="1"/>
          </p:cNvSpPr>
          <p:nvPr>
            <p:ph type="subTitle" idx="4"/>
          </p:nvPr>
        </p:nvSpPr>
        <p:spPr>
          <a:xfrm>
            <a:off x="5029827" y="2077974"/>
            <a:ext cx="27417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None/>
              <a:defRPr sz="1200">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wo columns  5">
  <p:cSld name="TITLE_AND_BODY_1_1_1_3_1_1">
    <p:bg>
      <p:bgPr>
        <a:solidFill>
          <a:schemeClr val="accent1"/>
        </a:solidFill>
        <a:effectLst/>
      </p:bgPr>
    </p:bg>
    <p:spTree>
      <p:nvGrpSpPr>
        <p:cNvPr id="1" name="Shape 219"/>
        <p:cNvGrpSpPr/>
        <p:nvPr/>
      </p:nvGrpSpPr>
      <p:grpSpPr>
        <a:xfrm>
          <a:off x="0" y="0"/>
          <a:ext cx="0" cy="0"/>
          <a:chOff x="0" y="0"/>
          <a:chExt cx="0" cy="0"/>
        </a:xfrm>
      </p:grpSpPr>
      <p:sp>
        <p:nvSpPr>
          <p:cNvPr id="220" name="Google Shape;220;p35"/>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600"/>
              <a:buNone/>
              <a:defRPr sz="26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21" name="Google Shape;221;p35"/>
          <p:cNvSpPr txBox="1">
            <a:spLocks noGrp="1"/>
          </p:cNvSpPr>
          <p:nvPr>
            <p:ph type="title" idx="2"/>
          </p:nvPr>
        </p:nvSpPr>
        <p:spPr>
          <a:xfrm>
            <a:off x="1157850" y="1821950"/>
            <a:ext cx="28461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400"/>
              <a:buNone/>
              <a:defRPr sz="1400">
                <a:solidFill>
                  <a:schemeClr val="accent3"/>
                </a:solidFill>
              </a:defRPr>
            </a:lvl1pPr>
            <a:lvl2pPr lvl="1" rtl="0">
              <a:spcBef>
                <a:spcPts val="0"/>
              </a:spcBef>
              <a:spcAft>
                <a:spcPts val="0"/>
              </a:spcAft>
              <a:buClr>
                <a:schemeClr val="accent3"/>
              </a:buClr>
              <a:buSzPts val="1400"/>
              <a:buNone/>
              <a:defRPr sz="1400">
                <a:solidFill>
                  <a:schemeClr val="accent3"/>
                </a:solidFill>
              </a:defRPr>
            </a:lvl2pPr>
            <a:lvl3pPr lvl="2" rtl="0">
              <a:spcBef>
                <a:spcPts val="0"/>
              </a:spcBef>
              <a:spcAft>
                <a:spcPts val="0"/>
              </a:spcAft>
              <a:buClr>
                <a:schemeClr val="accent3"/>
              </a:buClr>
              <a:buSzPts val="1400"/>
              <a:buNone/>
              <a:defRPr sz="1400">
                <a:solidFill>
                  <a:schemeClr val="accent3"/>
                </a:solidFill>
              </a:defRPr>
            </a:lvl3pPr>
            <a:lvl4pPr lvl="3" rtl="0">
              <a:spcBef>
                <a:spcPts val="0"/>
              </a:spcBef>
              <a:spcAft>
                <a:spcPts val="0"/>
              </a:spcAft>
              <a:buClr>
                <a:schemeClr val="accent3"/>
              </a:buClr>
              <a:buSzPts val="1400"/>
              <a:buNone/>
              <a:defRPr sz="1400">
                <a:solidFill>
                  <a:schemeClr val="accent3"/>
                </a:solidFill>
              </a:defRPr>
            </a:lvl4pPr>
            <a:lvl5pPr lvl="4" rtl="0">
              <a:spcBef>
                <a:spcPts val="0"/>
              </a:spcBef>
              <a:spcAft>
                <a:spcPts val="0"/>
              </a:spcAft>
              <a:buClr>
                <a:schemeClr val="accent3"/>
              </a:buClr>
              <a:buSzPts val="1400"/>
              <a:buNone/>
              <a:defRPr sz="1400">
                <a:solidFill>
                  <a:schemeClr val="accent3"/>
                </a:solidFill>
              </a:defRPr>
            </a:lvl5pPr>
            <a:lvl6pPr lvl="5" rtl="0">
              <a:spcBef>
                <a:spcPts val="0"/>
              </a:spcBef>
              <a:spcAft>
                <a:spcPts val="0"/>
              </a:spcAft>
              <a:buClr>
                <a:schemeClr val="accent3"/>
              </a:buClr>
              <a:buSzPts val="1400"/>
              <a:buNone/>
              <a:defRPr sz="1400">
                <a:solidFill>
                  <a:schemeClr val="accent3"/>
                </a:solidFill>
              </a:defRPr>
            </a:lvl6pPr>
            <a:lvl7pPr lvl="6" rtl="0">
              <a:spcBef>
                <a:spcPts val="0"/>
              </a:spcBef>
              <a:spcAft>
                <a:spcPts val="0"/>
              </a:spcAft>
              <a:buClr>
                <a:schemeClr val="accent3"/>
              </a:buClr>
              <a:buSzPts val="1400"/>
              <a:buNone/>
              <a:defRPr sz="1400">
                <a:solidFill>
                  <a:schemeClr val="accent3"/>
                </a:solidFill>
              </a:defRPr>
            </a:lvl7pPr>
            <a:lvl8pPr lvl="7" rtl="0">
              <a:spcBef>
                <a:spcPts val="0"/>
              </a:spcBef>
              <a:spcAft>
                <a:spcPts val="0"/>
              </a:spcAft>
              <a:buClr>
                <a:schemeClr val="accent3"/>
              </a:buClr>
              <a:buSzPts val="1400"/>
              <a:buNone/>
              <a:defRPr sz="1400">
                <a:solidFill>
                  <a:schemeClr val="accent3"/>
                </a:solidFill>
              </a:defRPr>
            </a:lvl8pPr>
            <a:lvl9pPr lvl="8" rtl="0">
              <a:spcBef>
                <a:spcPts val="0"/>
              </a:spcBef>
              <a:spcAft>
                <a:spcPts val="0"/>
              </a:spcAft>
              <a:buClr>
                <a:schemeClr val="accent3"/>
              </a:buClr>
              <a:buSzPts val="1400"/>
              <a:buNone/>
              <a:defRPr sz="1400">
                <a:solidFill>
                  <a:schemeClr val="accent3"/>
                </a:solidFill>
              </a:defRPr>
            </a:lvl9pPr>
          </a:lstStyle>
          <a:p>
            <a:endParaRPr/>
          </a:p>
        </p:txBody>
      </p:sp>
      <p:sp>
        <p:nvSpPr>
          <p:cNvPr id="222" name="Google Shape;222;p35"/>
          <p:cNvSpPr txBox="1">
            <a:spLocks noGrp="1"/>
          </p:cNvSpPr>
          <p:nvPr>
            <p:ph type="subTitle" idx="1"/>
          </p:nvPr>
        </p:nvSpPr>
        <p:spPr>
          <a:xfrm>
            <a:off x="1157850" y="2458974"/>
            <a:ext cx="28461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None/>
              <a:defRPr sz="1200">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223" name="Google Shape;223;p35"/>
          <p:cNvSpPr txBox="1">
            <a:spLocks noGrp="1"/>
          </p:cNvSpPr>
          <p:nvPr>
            <p:ph type="title" idx="3"/>
          </p:nvPr>
        </p:nvSpPr>
        <p:spPr>
          <a:xfrm>
            <a:off x="5139475" y="1821950"/>
            <a:ext cx="28461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400"/>
              <a:buNone/>
              <a:defRPr sz="1400">
                <a:solidFill>
                  <a:schemeClr val="accent3"/>
                </a:solidFill>
              </a:defRPr>
            </a:lvl1pPr>
            <a:lvl2pPr lvl="1" rtl="0">
              <a:spcBef>
                <a:spcPts val="0"/>
              </a:spcBef>
              <a:spcAft>
                <a:spcPts val="0"/>
              </a:spcAft>
              <a:buClr>
                <a:schemeClr val="accent3"/>
              </a:buClr>
              <a:buSzPts val="1400"/>
              <a:buNone/>
              <a:defRPr sz="1400">
                <a:solidFill>
                  <a:schemeClr val="accent3"/>
                </a:solidFill>
              </a:defRPr>
            </a:lvl2pPr>
            <a:lvl3pPr lvl="2" rtl="0">
              <a:spcBef>
                <a:spcPts val="0"/>
              </a:spcBef>
              <a:spcAft>
                <a:spcPts val="0"/>
              </a:spcAft>
              <a:buClr>
                <a:schemeClr val="accent3"/>
              </a:buClr>
              <a:buSzPts val="1400"/>
              <a:buNone/>
              <a:defRPr sz="1400">
                <a:solidFill>
                  <a:schemeClr val="accent3"/>
                </a:solidFill>
              </a:defRPr>
            </a:lvl3pPr>
            <a:lvl4pPr lvl="3" rtl="0">
              <a:spcBef>
                <a:spcPts val="0"/>
              </a:spcBef>
              <a:spcAft>
                <a:spcPts val="0"/>
              </a:spcAft>
              <a:buClr>
                <a:schemeClr val="accent3"/>
              </a:buClr>
              <a:buSzPts val="1400"/>
              <a:buNone/>
              <a:defRPr sz="1400">
                <a:solidFill>
                  <a:schemeClr val="accent3"/>
                </a:solidFill>
              </a:defRPr>
            </a:lvl4pPr>
            <a:lvl5pPr lvl="4" rtl="0">
              <a:spcBef>
                <a:spcPts val="0"/>
              </a:spcBef>
              <a:spcAft>
                <a:spcPts val="0"/>
              </a:spcAft>
              <a:buClr>
                <a:schemeClr val="accent3"/>
              </a:buClr>
              <a:buSzPts val="1400"/>
              <a:buNone/>
              <a:defRPr sz="1400">
                <a:solidFill>
                  <a:schemeClr val="accent3"/>
                </a:solidFill>
              </a:defRPr>
            </a:lvl5pPr>
            <a:lvl6pPr lvl="5" rtl="0">
              <a:spcBef>
                <a:spcPts val="0"/>
              </a:spcBef>
              <a:spcAft>
                <a:spcPts val="0"/>
              </a:spcAft>
              <a:buClr>
                <a:schemeClr val="accent3"/>
              </a:buClr>
              <a:buSzPts val="1400"/>
              <a:buNone/>
              <a:defRPr sz="1400">
                <a:solidFill>
                  <a:schemeClr val="accent3"/>
                </a:solidFill>
              </a:defRPr>
            </a:lvl6pPr>
            <a:lvl7pPr lvl="6" rtl="0">
              <a:spcBef>
                <a:spcPts val="0"/>
              </a:spcBef>
              <a:spcAft>
                <a:spcPts val="0"/>
              </a:spcAft>
              <a:buClr>
                <a:schemeClr val="accent3"/>
              </a:buClr>
              <a:buSzPts val="1400"/>
              <a:buNone/>
              <a:defRPr sz="1400">
                <a:solidFill>
                  <a:schemeClr val="accent3"/>
                </a:solidFill>
              </a:defRPr>
            </a:lvl7pPr>
            <a:lvl8pPr lvl="7" rtl="0">
              <a:spcBef>
                <a:spcPts val="0"/>
              </a:spcBef>
              <a:spcAft>
                <a:spcPts val="0"/>
              </a:spcAft>
              <a:buClr>
                <a:schemeClr val="accent3"/>
              </a:buClr>
              <a:buSzPts val="1400"/>
              <a:buNone/>
              <a:defRPr sz="1400">
                <a:solidFill>
                  <a:schemeClr val="accent3"/>
                </a:solidFill>
              </a:defRPr>
            </a:lvl8pPr>
            <a:lvl9pPr lvl="8" rtl="0">
              <a:spcBef>
                <a:spcPts val="0"/>
              </a:spcBef>
              <a:spcAft>
                <a:spcPts val="0"/>
              </a:spcAft>
              <a:buClr>
                <a:schemeClr val="accent3"/>
              </a:buClr>
              <a:buSzPts val="1400"/>
              <a:buNone/>
              <a:defRPr sz="1400">
                <a:solidFill>
                  <a:schemeClr val="accent3"/>
                </a:solidFill>
              </a:defRPr>
            </a:lvl9pPr>
          </a:lstStyle>
          <a:p>
            <a:endParaRPr/>
          </a:p>
        </p:txBody>
      </p:sp>
      <p:sp>
        <p:nvSpPr>
          <p:cNvPr id="224" name="Google Shape;224;p35"/>
          <p:cNvSpPr txBox="1">
            <a:spLocks noGrp="1"/>
          </p:cNvSpPr>
          <p:nvPr>
            <p:ph type="subTitle" idx="4"/>
          </p:nvPr>
        </p:nvSpPr>
        <p:spPr>
          <a:xfrm>
            <a:off x="5139475" y="2458974"/>
            <a:ext cx="28461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None/>
              <a:defRPr sz="1200">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s 2">
  <p:cSld name="TITLE_AND_BODY_1_1_1_2">
    <p:spTree>
      <p:nvGrpSpPr>
        <p:cNvPr id="1" name="Shape 225"/>
        <p:cNvGrpSpPr/>
        <p:nvPr/>
      </p:nvGrpSpPr>
      <p:grpSpPr>
        <a:xfrm>
          <a:off x="0" y="0"/>
          <a:ext cx="0" cy="0"/>
          <a:chOff x="0" y="0"/>
          <a:chExt cx="0" cy="0"/>
        </a:xfrm>
      </p:grpSpPr>
      <p:sp>
        <p:nvSpPr>
          <p:cNvPr id="226" name="Google Shape;226;p36"/>
          <p:cNvSpPr txBox="1">
            <a:spLocks noGrp="1"/>
          </p:cNvSpPr>
          <p:nvPr>
            <p:ph type="title"/>
          </p:nvPr>
        </p:nvSpPr>
        <p:spPr>
          <a:xfrm>
            <a:off x="4314825" y="459775"/>
            <a:ext cx="40110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600"/>
              <a:buNone/>
              <a:defRPr sz="26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227" name="Google Shape;227;p36"/>
          <p:cNvSpPr txBox="1">
            <a:spLocks noGrp="1"/>
          </p:cNvSpPr>
          <p:nvPr>
            <p:ph type="subTitle" idx="1"/>
          </p:nvPr>
        </p:nvSpPr>
        <p:spPr>
          <a:xfrm>
            <a:off x="5724900" y="1230247"/>
            <a:ext cx="24933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200"/>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endParaRPr/>
          </a:p>
        </p:txBody>
      </p:sp>
      <p:sp>
        <p:nvSpPr>
          <p:cNvPr id="228" name="Google Shape;228;p36"/>
          <p:cNvSpPr txBox="1">
            <a:spLocks noGrp="1"/>
          </p:cNvSpPr>
          <p:nvPr>
            <p:ph type="subTitle" idx="2"/>
          </p:nvPr>
        </p:nvSpPr>
        <p:spPr>
          <a:xfrm>
            <a:off x="5724900" y="2068372"/>
            <a:ext cx="24933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200"/>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endParaRPr/>
          </a:p>
        </p:txBody>
      </p:sp>
      <p:sp>
        <p:nvSpPr>
          <p:cNvPr id="229" name="Google Shape;229;p36"/>
          <p:cNvSpPr txBox="1">
            <a:spLocks noGrp="1"/>
          </p:cNvSpPr>
          <p:nvPr>
            <p:ph type="subTitle" idx="3"/>
          </p:nvPr>
        </p:nvSpPr>
        <p:spPr>
          <a:xfrm>
            <a:off x="5724900" y="2906497"/>
            <a:ext cx="24933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200"/>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endParaRPr/>
          </a:p>
        </p:txBody>
      </p:sp>
      <p:sp>
        <p:nvSpPr>
          <p:cNvPr id="230" name="Google Shape;230;p36"/>
          <p:cNvSpPr txBox="1">
            <a:spLocks noGrp="1"/>
          </p:cNvSpPr>
          <p:nvPr>
            <p:ph type="subTitle" idx="4"/>
          </p:nvPr>
        </p:nvSpPr>
        <p:spPr>
          <a:xfrm>
            <a:off x="5724900" y="3744622"/>
            <a:ext cx="24933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200"/>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s 3">
  <p:cSld name="TITLE_AND_BODY_1_1_1_2_1">
    <p:spTree>
      <p:nvGrpSpPr>
        <p:cNvPr id="1" name="Shape 231"/>
        <p:cNvGrpSpPr/>
        <p:nvPr/>
      </p:nvGrpSpPr>
      <p:grpSpPr>
        <a:xfrm>
          <a:off x="0" y="0"/>
          <a:ext cx="0" cy="0"/>
          <a:chOff x="0" y="0"/>
          <a:chExt cx="0" cy="0"/>
        </a:xfrm>
      </p:grpSpPr>
      <p:sp>
        <p:nvSpPr>
          <p:cNvPr id="232" name="Google Shape;232;p37"/>
          <p:cNvSpPr txBox="1">
            <a:spLocks noGrp="1"/>
          </p:cNvSpPr>
          <p:nvPr>
            <p:ph type="title"/>
          </p:nvPr>
        </p:nvSpPr>
        <p:spPr>
          <a:xfrm>
            <a:off x="4989025" y="459775"/>
            <a:ext cx="33369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600"/>
              <a:buNone/>
              <a:defRPr sz="26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233" name="Google Shape;233;p37"/>
          <p:cNvSpPr txBox="1">
            <a:spLocks noGrp="1"/>
          </p:cNvSpPr>
          <p:nvPr>
            <p:ph type="subTitle" idx="1"/>
          </p:nvPr>
        </p:nvSpPr>
        <p:spPr>
          <a:xfrm>
            <a:off x="5098075" y="1916050"/>
            <a:ext cx="31200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s 4">
  <p:cSld name="TITLE_AND_BODY_1_1_1_2_1_2">
    <p:bg>
      <p:bgPr>
        <a:solidFill>
          <a:schemeClr val="accent1"/>
        </a:solidFill>
        <a:effectLst/>
      </p:bgPr>
    </p:bg>
    <p:spTree>
      <p:nvGrpSpPr>
        <p:cNvPr id="1" name="Shape 234"/>
        <p:cNvGrpSpPr/>
        <p:nvPr/>
      </p:nvGrpSpPr>
      <p:grpSpPr>
        <a:xfrm>
          <a:off x="0" y="0"/>
          <a:ext cx="0" cy="0"/>
          <a:chOff x="0" y="0"/>
          <a:chExt cx="0" cy="0"/>
        </a:xfrm>
      </p:grpSpPr>
      <p:sp>
        <p:nvSpPr>
          <p:cNvPr id="235" name="Google Shape;235;p38"/>
          <p:cNvSpPr txBox="1">
            <a:spLocks noGrp="1"/>
          </p:cNvSpPr>
          <p:nvPr>
            <p:ph type="title"/>
          </p:nvPr>
        </p:nvSpPr>
        <p:spPr>
          <a:xfrm>
            <a:off x="1102825" y="1297975"/>
            <a:ext cx="3336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200"/>
              <a:buNone/>
              <a:defRPr sz="3200">
                <a:solidFill>
                  <a:schemeClr val="lt1"/>
                </a:solidFill>
              </a:defRPr>
            </a:lvl2pPr>
            <a:lvl3pPr lvl="2" rtl="0">
              <a:spcBef>
                <a:spcPts val="0"/>
              </a:spcBef>
              <a:spcAft>
                <a:spcPts val="0"/>
              </a:spcAft>
              <a:buClr>
                <a:schemeClr val="lt1"/>
              </a:buClr>
              <a:buSzPts val="3200"/>
              <a:buNone/>
              <a:defRPr sz="3200">
                <a:solidFill>
                  <a:schemeClr val="lt1"/>
                </a:solidFill>
              </a:defRPr>
            </a:lvl3pPr>
            <a:lvl4pPr lvl="3" rtl="0">
              <a:spcBef>
                <a:spcPts val="0"/>
              </a:spcBef>
              <a:spcAft>
                <a:spcPts val="0"/>
              </a:spcAft>
              <a:buClr>
                <a:schemeClr val="lt1"/>
              </a:buClr>
              <a:buSzPts val="3200"/>
              <a:buNone/>
              <a:defRPr sz="3200">
                <a:solidFill>
                  <a:schemeClr val="lt1"/>
                </a:solidFill>
              </a:defRPr>
            </a:lvl4pPr>
            <a:lvl5pPr lvl="4" rtl="0">
              <a:spcBef>
                <a:spcPts val="0"/>
              </a:spcBef>
              <a:spcAft>
                <a:spcPts val="0"/>
              </a:spcAft>
              <a:buClr>
                <a:schemeClr val="lt1"/>
              </a:buClr>
              <a:buSzPts val="3200"/>
              <a:buNone/>
              <a:defRPr sz="3200">
                <a:solidFill>
                  <a:schemeClr val="lt1"/>
                </a:solidFill>
              </a:defRPr>
            </a:lvl5pPr>
            <a:lvl6pPr lvl="5" rtl="0">
              <a:spcBef>
                <a:spcPts val="0"/>
              </a:spcBef>
              <a:spcAft>
                <a:spcPts val="0"/>
              </a:spcAft>
              <a:buClr>
                <a:schemeClr val="lt1"/>
              </a:buClr>
              <a:buSzPts val="3200"/>
              <a:buNone/>
              <a:defRPr sz="3200">
                <a:solidFill>
                  <a:schemeClr val="lt1"/>
                </a:solidFill>
              </a:defRPr>
            </a:lvl6pPr>
            <a:lvl7pPr lvl="6" rtl="0">
              <a:spcBef>
                <a:spcPts val="0"/>
              </a:spcBef>
              <a:spcAft>
                <a:spcPts val="0"/>
              </a:spcAft>
              <a:buClr>
                <a:schemeClr val="lt1"/>
              </a:buClr>
              <a:buSzPts val="3200"/>
              <a:buNone/>
              <a:defRPr sz="3200">
                <a:solidFill>
                  <a:schemeClr val="lt1"/>
                </a:solidFill>
              </a:defRPr>
            </a:lvl7pPr>
            <a:lvl8pPr lvl="7" rtl="0">
              <a:spcBef>
                <a:spcPts val="0"/>
              </a:spcBef>
              <a:spcAft>
                <a:spcPts val="0"/>
              </a:spcAft>
              <a:buClr>
                <a:schemeClr val="lt1"/>
              </a:buClr>
              <a:buSzPts val="3200"/>
              <a:buNone/>
              <a:defRPr sz="3200">
                <a:solidFill>
                  <a:schemeClr val="lt1"/>
                </a:solidFill>
              </a:defRPr>
            </a:lvl8pPr>
            <a:lvl9pPr lvl="8" rtl="0">
              <a:spcBef>
                <a:spcPts val="0"/>
              </a:spcBef>
              <a:spcAft>
                <a:spcPts val="0"/>
              </a:spcAft>
              <a:buClr>
                <a:schemeClr val="lt1"/>
              </a:buClr>
              <a:buSzPts val="3200"/>
              <a:buNone/>
              <a:defRPr sz="3200">
                <a:solidFill>
                  <a:schemeClr val="lt1"/>
                </a:solidFill>
              </a:defRPr>
            </a:lvl9pPr>
          </a:lstStyle>
          <a:p>
            <a:endParaRPr/>
          </a:p>
        </p:txBody>
      </p:sp>
      <p:sp>
        <p:nvSpPr>
          <p:cNvPr id="236" name="Google Shape;236;p38"/>
          <p:cNvSpPr txBox="1">
            <a:spLocks noGrp="1"/>
          </p:cNvSpPr>
          <p:nvPr>
            <p:ph type="subTitle" idx="1"/>
          </p:nvPr>
        </p:nvSpPr>
        <p:spPr>
          <a:xfrm>
            <a:off x="1102825" y="1992250"/>
            <a:ext cx="34479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None/>
              <a:defRPr sz="1400">
                <a:solidFill>
                  <a:schemeClr val="lt2"/>
                </a:solidFill>
              </a:defRPr>
            </a:lvl1pPr>
            <a:lvl2pPr lvl="1" rtl="0">
              <a:lnSpc>
                <a:spcPct val="100000"/>
              </a:lnSpc>
              <a:spcBef>
                <a:spcPts val="0"/>
              </a:spcBef>
              <a:spcAft>
                <a:spcPts val="0"/>
              </a:spcAft>
              <a:buClr>
                <a:schemeClr val="lt2"/>
              </a:buClr>
              <a:buSzPts val="1400"/>
              <a:buNone/>
              <a:defRPr>
                <a:solidFill>
                  <a:schemeClr val="lt2"/>
                </a:solidFill>
              </a:defRPr>
            </a:lvl2pPr>
            <a:lvl3pPr lvl="2" rtl="0">
              <a:lnSpc>
                <a:spcPct val="100000"/>
              </a:lnSpc>
              <a:spcBef>
                <a:spcPts val="0"/>
              </a:spcBef>
              <a:spcAft>
                <a:spcPts val="0"/>
              </a:spcAft>
              <a:buClr>
                <a:schemeClr val="lt2"/>
              </a:buClr>
              <a:buSzPts val="1400"/>
              <a:buNone/>
              <a:defRPr>
                <a:solidFill>
                  <a:schemeClr val="lt2"/>
                </a:solidFill>
              </a:defRPr>
            </a:lvl3pPr>
            <a:lvl4pPr lvl="3" rtl="0">
              <a:lnSpc>
                <a:spcPct val="100000"/>
              </a:lnSpc>
              <a:spcBef>
                <a:spcPts val="0"/>
              </a:spcBef>
              <a:spcAft>
                <a:spcPts val="0"/>
              </a:spcAft>
              <a:buClr>
                <a:schemeClr val="lt2"/>
              </a:buClr>
              <a:buSzPts val="1400"/>
              <a:buNone/>
              <a:defRPr>
                <a:solidFill>
                  <a:schemeClr val="lt2"/>
                </a:solidFill>
              </a:defRPr>
            </a:lvl4pPr>
            <a:lvl5pPr lvl="4" rtl="0">
              <a:lnSpc>
                <a:spcPct val="100000"/>
              </a:lnSpc>
              <a:spcBef>
                <a:spcPts val="0"/>
              </a:spcBef>
              <a:spcAft>
                <a:spcPts val="0"/>
              </a:spcAft>
              <a:buClr>
                <a:schemeClr val="lt2"/>
              </a:buClr>
              <a:buSzPts val="1400"/>
              <a:buNone/>
              <a:defRPr>
                <a:solidFill>
                  <a:schemeClr val="lt2"/>
                </a:solidFill>
              </a:defRPr>
            </a:lvl5pPr>
            <a:lvl6pPr lvl="5" rtl="0">
              <a:lnSpc>
                <a:spcPct val="100000"/>
              </a:lnSpc>
              <a:spcBef>
                <a:spcPts val="0"/>
              </a:spcBef>
              <a:spcAft>
                <a:spcPts val="0"/>
              </a:spcAft>
              <a:buClr>
                <a:schemeClr val="lt2"/>
              </a:buClr>
              <a:buSzPts val="1400"/>
              <a:buNone/>
              <a:defRPr>
                <a:solidFill>
                  <a:schemeClr val="lt2"/>
                </a:solidFill>
              </a:defRPr>
            </a:lvl6pPr>
            <a:lvl7pPr lvl="6" rtl="0">
              <a:lnSpc>
                <a:spcPct val="100000"/>
              </a:lnSpc>
              <a:spcBef>
                <a:spcPts val="0"/>
              </a:spcBef>
              <a:spcAft>
                <a:spcPts val="0"/>
              </a:spcAft>
              <a:buClr>
                <a:schemeClr val="lt2"/>
              </a:buClr>
              <a:buSzPts val="1400"/>
              <a:buNone/>
              <a:defRPr>
                <a:solidFill>
                  <a:schemeClr val="lt2"/>
                </a:solidFill>
              </a:defRPr>
            </a:lvl7pPr>
            <a:lvl8pPr lvl="7" rtl="0">
              <a:lnSpc>
                <a:spcPct val="100000"/>
              </a:lnSpc>
              <a:spcBef>
                <a:spcPts val="0"/>
              </a:spcBef>
              <a:spcAft>
                <a:spcPts val="0"/>
              </a:spcAft>
              <a:buClr>
                <a:schemeClr val="lt2"/>
              </a:buClr>
              <a:buSzPts val="1400"/>
              <a:buNone/>
              <a:defRPr>
                <a:solidFill>
                  <a:schemeClr val="lt2"/>
                </a:solidFill>
              </a:defRPr>
            </a:lvl8pPr>
            <a:lvl9pPr lvl="8" rtl="0">
              <a:lnSpc>
                <a:spcPct val="100000"/>
              </a:lnSpc>
              <a:spcBef>
                <a:spcPts val="0"/>
              </a:spcBef>
              <a:spcAft>
                <a:spcPts val="0"/>
              </a:spcAft>
              <a:buClr>
                <a:schemeClr val="lt2"/>
              </a:buClr>
              <a:buSzPts val="1400"/>
              <a:buNone/>
              <a:defRPr>
                <a:solidFill>
                  <a:schemeClr val="lt2"/>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exts 4">
  <p:cSld name="TITLE_AND_BODY_1_1_1_2_1_1">
    <p:spTree>
      <p:nvGrpSpPr>
        <p:cNvPr id="1" name="Shape 237"/>
        <p:cNvGrpSpPr/>
        <p:nvPr/>
      </p:nvGrpSpPr>
      <p:grpSpPr>
        <a:xfrm>
          <a:off x="0" y="0"/>
          <a:ext cx="0" cy="0"/>
          <a:chOff x="0" y="0"/>
          <a:chExt cx="0" cy="0"/>
        </a:xfrm>
      </p:grpSpPr>
      <p:sp>
        <p:nvSpPr>
          <p:cNvPr id="238" name="Google Shape;238;p39"/>
          <p:cNvSpPr txBox="1">
            <a:spLocks noGrp="1"/>
          </p:cNvSpPr>
          <p:nvPr>
            <p:ph type="title"/>
          </p:nvPr>
        </p:nvSpPr>
        <p:spPr>
          <a:xfrm>
            <a:off x="950425" y="459775"/>
            <a:ext cx="3336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39"/>
          <p:cNvSpPr txBox="1">
            <a:spLocks noGrp="1"/>
          </p:cNvSpPr>
          <p:nvPr>
            <p:ph type="subTitle" idx="1"/>
          </p:nvPr>
        </p:nvSpPr>
        <p:spPr>
          <a:xfrm>
            <a:off x="950425" y="1916050"/>
            <a:ext cx="3120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2"/>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 of content 2">
  <p:cSld name="CUSTOM_1">
    <p:spTree>
      <p:nvGrpSpPr>
        <p:cNvPr id="1" name="Shape 248"/>
        <p:cNvGrpSpPr/>
        <p:nvPr/>
      </p:nvGrpSpPr>
      <p:grpSpPr>
        <a:xfrm>
          <a:off x="0" y="0"/>
          <a:ext cx="0" cy="0"/>
          <a:chOff x="0" y="0"/>
          <a:chExt cx="0" cy="0"/>
        </a:xfrm>
      </p:grpSpPr>
      <p:sp>
        <p:nvSpPr>
          <p:cNvPr id="249" name="Google Shape;249;p42"/>
          <p:cNvSpPr/>
          <p:nvPr/>
        </p:nvSpPr>
        <p:spPr>
          <a:xfrm>
            <a:off x="4826725" y="1591250"/>
            <a:ext cx="1031100" cy="103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2"/>
          <p:cNvSpPr/>
          <p:nvPr/>
        </p:nvSpPr>
        <p:spPr>
          <a:xfrm>
            <a:off x="4826725" y="3284600"/>
            <a:ext cx="1031100" cy="103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2"/>
          <p:cNvSpPr/>
          <p:nvPr/>
        </p:nvSpPr>
        <p:spPr>
          <a:xfrm>
            <a:off x="1057275" y="1591250"/>
            <a:ext cx="1031100" cy="103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2"/>
          <p:cNvSpPr/>
          <p:nvPr/>
        </p:nvSpPr>
        <p:spPr>
          <a:xfrm>
            <a:off x="1057275" y="3284600"/>
            <a:ext cx="1031100" cy="103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2"/>
          <p:cNvSpPr txBox="1">
            <a:spLocks noGrp="1"/>
          </p:cNvSpPr>
          <p:nvPr>
            <p:ph type="subTitle" idx="1"/>
          </p:nvPr>
        </p:nvSpPr>
        <p:spPr>
          <a:xfrm>
            <a:off x="2088370" y="2082350"/>
            <a:ext cx="21030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300"/>
              <a:buNone/>
              <a:defRPr sz="1300">
                <a:solidFill>
                  <a:schemeClr val="dk2"/>
                </a:solidFill>
              </a:defRPr>
            </a:lvl1pPr>
            <a:lvl2pPr lvl="1" rtl="0">
              <a:lnSpc>
                <a:spcPct val="100000"/>
              </a:lnSpc>
              <a:spcBef>
                <a:spcPts val="0"/>
              </a:spcBef>
              <a:spcAft>
                <a:spcPts val="0"/>
              </a:spcAft>
              <a:buClr>
                <a:schemeClr val="dk2"/>
              </a:buClr>
              <a:buSzPts val="1300"/>
              <a:buNone/>
              <a:defRPr sz="1300">
                <a:solidFill>
                  <a:schemeClr val="dk2"/>
                </a:solidFill>
              </a:defRPr>
            </a:lvl2pPr>
            <a:lvl3pPr lvl="2" rtl="0">
              <a:lnSpc>
                <a:spcPct val="100000"/>
              </a:lnSpc>
              <a:spcBef>
                <a:spcPts val="0"/>
              </a:spcBef>
              <a:spcAft>
                <a:spcPts val="0"/>
              </a:spcAft>
              <a:buClr>
                <a:schemeClr val="dk2"/>
              </a:buClr>
              <a:buSzPts val="1300"/>
              <a:buNone/>
              <a:defRPr sz="1300">
                <a:solidFill>
                  <a:schemeClr val="dk2"/>
                </a:solidFill>
              </a:defRPr>
            </a:lvl3pPr>
            <a:lvl4pPr lvl="3" rtl="0">
              <a:lnSpc>
                <a:spcPct val="100000"/>
              </a:lnSpc>
              <a:spcBef>
                <a:spcPts val="0"/>
              </a:spcBef>
              <a:spcAft>
                <a:spcPts val="0"/>
              </a:spcAft>
              <a:buClr>
                <a:schemeClr val="dk2"/>
              </a:buClr>
              <a:buSzPts val="1300"/>
              <a:buNone/>
              <a:defRPr sz="1300">
                <a:solidFill>
                  <a:schemeClr val="dk2"/>
                </a:solidFill>
              </a:defRPr>
            </a:lvl4pPr>
            <a:lvl5pPr lvl="4" rtl="0">
              <a:lnSpc>
                <a:spcPct val="100000"/>
              </a:lnSpc>
              <a:spcBef>
                <a:spcPts val="0"/>
              </a:spcBef>
              <a:spcAft>
                <a:spcPts val="0"/>
              </a:spcAft>
              <a:buClr>
                <a:schemeClr val="dk2"/>
              </a:buClr>
              <a:buSzPts val="1300"/>
              <a:buNone/>
              <a:defRPr sz="1300">
                <a:solidFill>
                  <a:schemeClr val="dk2"/>
                </a:solidFill>
              </a:defRPr>
            </a:lvl5pPr>
            <a:lvl6pPr lvl="5" rtl="0">
              <a:lnSpc>
                <a:spcPct val="100000"/>
              </a:lnSpc>
              <a:spcBef>
                <a:spcPts val="0"/>
              </a:spcBef>
              <a:spcAft>
                <a:spcPts val="0"/>
              </a:spcAft>
              <a:buClr>
                <a:schemeClr val="dk2"/>
              </a:buClr>
              <a:buSzPts val="1300"/>
              <a:buNone/>
              <a:defRPr sz="1300">
                <a:solidFill>
                  <a:schemeClr val="dk2"/>
                </a:solidFill>
              </a:defRPr>
            </a:lvl6pPr>
            <a:lvl7pPr lvl="6" rtl="0">
              <a:lnSpc>
                <a:spcPct val="100000"/>
              </a:lnSpc>
              <a:spcBef>
                <a:spcPts val="0"/>
              </a:spcBef>
              <a:spcAft>
                <a:spcPts val="0"/>
              </a:spcAft>
              <a:buClr>
                <a:schemeClr val="dk2"/>
              </a:buClr>
              <a:buSzPts val="1300"/>
              <a:buNone/>
              <a:defRPr sz="1300">
                <a:solidFill>
                  <a:schemeClr val="dk2"/>
                </a:solidFill>
              </a:defRPr>
            </a:lvl7pPr>
            <a:lvl8pPr lvl="7" rtl="0">
              <a:lnSpc>
                <a:spcPct val="100000"/>
              </a:lnSpc>
              <a:spcBef>
                <a:spcPts val="0"/>
              </a:spcBef>
              <a:spcAft>
                <a:spcPts val="0"/>
              </a:spcAft>
              <a:buClr>
                <a:schemeClr val="dk2"/>
              </a:buClr>
              <a:buSzPts val="1300"/>
              <a:buNone/>
              <a:defRPr sz="1300">
                <a:solidFill>
                  <a:schemeClr val="dk2"/>
                </a:solidFill>
              </a:defRPr>
            </a:lvl8pPr>
            <a:lvl9pPr lvl="8" rtl="0">
              <a:lnSpc>
                <a:spcPct val="100000"/>
              </a:lnSpc>
              <a:spcBef>
                <a:spcPts val="0"/>
              </a:spcBef>
              <a:spcAft>
                <a:spcPts val="0"/>
              </a:spcAft>
              <a:buClr>
                <a:schemeClr val="dk2"/>
              </a:buClr>
              <a:buSzPts val="1300"/>
              <a:buNone/>
              <a:defRPr sz="1300">
                <a:solidFill>
                  <a:schemeClr val="dk2"/>
                </a:solidFill>
              </a:defRPr>
            </a:lvl9pPr>
          </a:lstStyle>
          <a:p>
            <a:endParaRPr/>
          </a:p>
        </p:txBody>
      </p:sp>
      <p:sp>
        <p:nvSpPr>
          <p:cNvPr id="254" name="Google Shape;254;p42"/>
          <p:cNvSpPr txBox="1">
            <a:spLocks noGrp="1"/>
          </p:cNvSpPr>
          <p:nvPr>
            <p:ph type="title" hasCustomPrompt="1"/>
          </p:nvPr>
        </p:nvSpPr>
        <p:spPr>
          <a:xfrm>
            <a:off x="1057275" y="1625150"/>
            <a:ext cx="1031100" cy="99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4700"/>
              <a:buNone/>
              <a:defRPr sz="4700">
                <a:solidFill>
                  <a:schemeClr val="lt2"/>
                </a:solidFill>
              </a:defRPr>
            </a:lvl1pPr>
            <a:lvl2pPr lvl="1"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2pPr>
            <a:lvl3pPr lvl="2"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3pPr>
            <a:lvl4pPr lvl="3"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4pPr>
            <a:lvl5pPr lvl="4"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5pPr>
            <a:lvl6pPr lvl="5"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6pPr>
            <a:lvl7pPr lvl="6"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7pPr>
            <a:lvl8pPr lvl="7"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8pPr>
            <a:lvl9pPr lvl="8"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9pPr>
          </a:lstStyle>
          <a:p>
            <a:r>
              <a:t>xx%</a:t>
            </a:r>
          </a:p>
        </p:txBody>
      </p:sp>
      <p:sp>
        <p:nvSpPr>
          <p:cNvPr id="255" name="Google Shape;255;p42"/>
          <p:cNvSpPr txBox="1">
            <a:spLocks noGrp="1"/>
          </p:cNvSpPr>
          <p:nvPr>
            <p:ph type="subTitle" idx="2"/>
          </p:nvPr>
        </p:nvSpPr>
        <p:spPr>
          <a:xfrm>
            <a:off x="5857826" y="2082350"/>
            <a:ext cx="21030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300"/>
              <a:buNone/>
              <a:defRPr sz="1300">
                <a:solidFill>
                  <a:schemeClr val="dk2"/>
                </a:solidFill>
              </a:defRPr>
            </a:lvl1pPr>
            <a:lvl2pPr lvl="1" rtl="0">
              <a:lnSpc>
                <a:spcPct val="100000"/>
              </a:lnSpc>
              <a:spcBef>
                <a:spcPts val="0"/>
              </a:spcBef>
              <a:spcAft>
                <a:spcPts val="0"/>
              </a:spcAft>
              <a:buClr>
                <a:schemeClr val="dk2"/>
              </a:buClr>
              <a:buSzPts val="1300"/>
              <a:buNone/>
              <a:defRPr sz="1300">
                <a:solidFill>
                  <a:schemeClr val="dk2"/>
                </a:solidFill>
              </a:defRPr>
            </a:lvl2pPr>
            <a:lvl3pPr lvl="2" rtl="0">
              <a:lnSpc>
                <a:spcPct val="100000"/>
              </a:lnSpc>
              <a:spcBef>
                <a:spcPts val="0"/>
              </a:spcBef>
              <a:spcAft>
                <a:spcPts val="0"/>
              </a:spcAft>
              <a:buClr>
                <a:schemeClr val="dk2"/>
              </a:buClr>
              <a:buSzPts val="1300"/>
              <a:buNone/>
              <a:defRPr sz="1300">
                <a:solidFill>
                  <a:schemeClr val="dk2"/>
                </a:solidFill>
              </a:defRPr>
            </a:lvl3pPr>
            <a:lvl4pPr lvl="3" rtl="0">
              <a:lnSpc>
                <a:spcPct val="100000"/>
              </a:lnSpc>
              <a:spcBef>
                <a:spcPts val="0"/>
              </a:spcBef>
              <a:spcAft>
                <a:spcPts val="0"/>
              </a:spcAft>
              <a:buClr>
                <a:schemeClr val="dk2"/>
              </a:buClr>
              <a:buSzPts val="1300"/>
              <a:buNone/>
              <a:defRPr sz="1300">
                <a:solidFill>
                  <a:schemeClr val="dk2"/>
                </a:solidFill>
              </a:defRPr>
            </a:lvl4pPr>
            <a:lvl5pPr lvl="4" rtl="0">
              <a:lnSpc>
                <a:spcPct val="100000"/>
              </a:lnSpc>
              <a:spcBef>
                <a:spcPts val="0"/>
              </a:spcBef>
              <a:spcAft>
                <a:spcPts val="0"/>
              </a:spcAft>
              <a:buClr>
                <a:schemeClr val="dk2"/>
              </a:buClr>
              <a:buSzPts val="1300"/>
              <a:buNone/>
              <a:defRPr sz="1300">
                <a:solidFill>
                  <a:schemeClr val="dk2"/>
                </a:solidFill>
              </a:defRPr>
            </a:lvl5pPr>
            <a:lvl6pPr lvl="5" rtl="0">
              <a:lnSpc>
                <a:spcPct val="100000"/>
              </a:lnSpc>
              <a:spcBef>
                <a:spcPts val="0"/>
              </a:spcBef>
              <a:spcAft>
                <a:spcPts val="0"/>
              </a:spcAft>
              <a:buClr>
                <a:schemeClr val="dk2"/>
              </a:buClr>
              <a:buSzPts val="1300"/>
              <a:buNone/>
              <a:defRPr sz="1300">
                <a:solidFill>
                  <a:schemeClr val="dk2"/>
                </a:solidFill>
              </a:defRPr>
            </a:lvl6pPr>
            <a:lvl7pPr lvl="6" rtl="0">
              <a:lnSpc>
                <a:spcPct val="100000"/>
              </a:lnSpc>
              <a:spcBef>
                <a:spcPts val="0"/>
              </a:spcBef>
              <a:spcAft>
                <a:spcPts val="0"/>
              </a:spcAft>
              <a:buClr>
                <a:schemeClr val="dk2"/>
              </a:buClr>
              <a:buSzPts val="1300"/>
              <a:buNone/>
              <a:defRPr sz="1300">
                <a:solidFill>
                  <a:schemeClr val="dk2"/>
                </a:solidFill>
              </a:defRPr>
            </a:lvl7pPr>
            <a:lvl8pPr lvl="7" rtl="0">
              <a:lnSpc>
                <a:spcPct val="100000"/>
              </a:lnSpc>
              <a:spcBef>
                <a:spcPts val="0"/>
              </a:spcBef>
              <a:spcAft>
                <a:spcPts val="0"/>
              </a:spcAft>
              <a:buClr>
                <a:schemeClr val="dk2"/>
              </a:buClr>
              <a:buSzPts val="1300"/>
              <a:buNone/>
              <a:defRPr sz="1300">
                <a:solidFill>
                  <a:schemeClr val="dk2"/>
                </a:solidFill>
              </a:defRPr>
            </a:lvl8pPr>
            <a:lvl9pPr lvl="8" rtl="0">
              <a:lnSpc>
                <a:spcPct val="100000"/>
              </a:lnSpc>
              <a:spcBef>
                <a:spcPts val="0"/>
              </a:spcBef>
              <a:spcAft>
                <a:spcPts val="0"/>
              </a:spcAft>
              <a:buClr>
                <a:schemeClr val="dk2"/>
              </a:buClr>
              <a:buSzPts val="1300"/>
              <a:buNone/>
              <a:defRPr sz="1300">
                <a:solidFill>
                  <a:schemeClr val="dk2"/>
                </a:solidFill>
              </a:defRPr>
            </a:lvl9pPr>
          </a:lstStyle>
          <a:p>
            <a:endParaRPr/>
          </a:p>
        </p:txBody>
      </p:sp>
      <p:sp>
        <p:nvSpPr>
          <p:cNvPr id="256" name="Google Shape;256;p42"/>
          <p:cNvSpPr txBox="1">
            <a:spLocks noGrp="1"/>
          </p:cNvSpPr>
          <p:nvPr>
            <p:ph type="title" idx="3" hasCustomPrompt="1"/>
          </p:nvPr>
        </p:nvSpPr>
        <p:spPr>
          <a:xfrm>
            <a:off x="4826725" y="1625150"/>
            <a:ext cx="1031100" cy="99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4700"/>
              <a:buNone/>
              <a:defRPr sz="4700">
                <a:solidFill>
                  <a:schemeClr val="lt2"/>
                </a:solidFill>
              </a:defRPr>
            </a:lvl1pPr>
            <a:lvl2pPr lvl="1"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2pPr>
            <a:lvl3pPr lvl="2"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3pPr>
            <a:lvl4pPr lvl="3"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4pPr>
            <a:lvl5pPr lvl="4"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5pPr>
            <a:lvl6pPr lvl="5"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6pPr>
            <a:lvl7pPr lvl="6"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7pPr>
            <a:lvl8pPr lvl="7"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8pPr>
            <a:lvl9pPr lvl="8"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9pPr>
          </a:lstStyle>
          <a:p>
            <a:r>
              <a:t>xx%</a:t>
            </a:r>
          </a:p>
        </p:txBody>
      </p:sp>
      <p:sp>
        <p:nvSpPr>
          <p:cNvPr id="257" name="Google Shape;257;p42"/>
          <p:cNvSpPr txBox="1">
            <a:spLocks noGrp="1"/>
          </p:cNvSpPr>
          <p:nvPr>
            <p:ph type="ctrTitle" idx="4"/>
          </p:nvPr>
        </p:nvSpPr>
        <p:spPr>
          <a:xfrm>
            <a:off x="2088365" y="3318500"/>
            <a:ext cx="2103000" cy="428400"/>
          </a:xfrm>
          <a:prstGeom prst="rect">
            <a:avLst/>
          </a:prstGeom>
        </p:spPr>
        <p:txBody>
          <a:bodyPr spcFirstLastPara="1" wrap="square" lIns="91425" tIns="91425" rIns="91425" bIns="91425" anchor="ctr" anchorCtr="0">
            <a:noAutofit/>
          </a:bodyPr>
          <a:lstStyle>
            <a:lvl1pPr lvl="0" rtl="0">
              <a:spcBef>
                <a:spcPts val="0"/>
              </a:spcBef>
              <a:spcAft>
                <a:spcPts val="0"/>
              </a:spcAft>
              <a:buSzPts val="1700"/>
              <a:buNone/>
              <a:defRPr sz="2000"/>
            </a:lvl1pPr>
            <a:lvl2pPr lvl="1"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2pPr>
            <a:lvl3pPr lvl="2"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3pPr>
            <a:lvl4pPr lvl="3"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4pPr>
            <a:lvl5pPr lvl="4"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5pPr>
            <a:lvl6pPr lvl="5"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6pPr>
            <a:lvl7pPr lvl="6"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7pPr>
            <a:lvl8pPr lvl="7"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8pPr>
            <a:lvl9pPr lvl="8"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9pPr>
          </a:lstStyle>
          <a:p>
            <a:endParaRPr/>
          </a:p>
        </p:txBody>
      </p:sp>
      <p:sp>
        <p:nvSpPr>
          <p:cNvPr id="258" name="Google Shape;258;p42"/>
          <p:cNvSpPr txBox="1">
            <a:spLocks noGrp="1"/>
          </p:cNvSpPr>
          <p:nvPr>
            <p:ph type="subTitle" idx="5"/>
          </p:nvPr>
        </p:nvSpPr>
        <p:spPr>
          <a:xfrm>
            <a:off x="2088369" y="3775700"/>
            <a:ext cx="21030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300"/>
              <a:buNone/>
              <a:defRPr sz="1300">
                <a:solidFill>
                  <a:schemeClr val="dk2"/>
                </a:solidFill>
              </a:defRPr>
            </a:lvl1pPr>
            <a:lvl2pPr lvl="1" rtl="0">
              <a:lnSpc>
                <a:spcPct val="100000"/>
              </a:lnSpc>
              <a:spcBef>
                <a:spcPts val="0"/>
              </a:spcBef>
              <a:spcAft>
                <a:spcPts val="0"/>
              </a:spcAft>
              <a:buClr>
                <a:schemeClr val="dk2"/>
              </a:buClr>
              <a:buSzPts val="1300"/>
              <a:buNone/>
              <a:defRPr sz="1300">
                <a:solidFill>
                  <a:schemeClr val="dk2"/>
                </a:solidFill>
              </a:defRPr>
            </a:lvl2pPr>
            <a:lvl3pPr lvl="2" rtl="0">
              <a:lnSpc>
                <a:spcPct val="100000"/>
              </a:lnSpc>
              <a:spcBef>
                <a:spcPts val="0"/>
              </a:spcBef>
              <a:spcAft>
                <a:spcPts val="0"/>
              </a:spcAft>
              <a:buClr>
                <a:schemeClr val="dk2"/>
              </a:buClr>
              <a:buSzPts val="1300"/>
              <a:buNone/>
              <a:defRPr sz="1300">
                <a:solidFill>
                  <a:schemeClr val="dk2"/>
                </a:solidFill>
              </a:defRPr>
            </a:lvl3pPr>
            <a:lvl4pPr lvl="3" rtl="0">
              <a:lnSpc>
                <a:spcPct val="100000"/>
              </a:lnSpc>
              <a:spcBef>
                <a:spcPts val="0"/>
              </a:spcBef>
              <a:spcAft>
                <a:spcPts val="0"/>
              </a:spcAft>
              <a:buClr>
                <a:schemeClr val="dk2"/>
              </a:buClr>
              <a:buSzPts val="1300"/>
              <a:buNone/>
              <a:defRPr sz="1300">
                <a:solidFill>
                  <a:schemeClr val="dk2"/>
                </a:solidFill>
              </a:defRPr>
            </a:lvl4pPr>
            <a:lvl5pPr lvl="4" rtl="0">
              <a:lnSpc>
                <a:spcPct val="100000"/>
              </a:lnSpc>
              <a:spcBef>
                <a:spcPts val="0"/>
              </a:spcBef>
              <a:spcAft>
                <a:spcPts val="0"/>
              </a:spcAft>
              <a:buClr>
                <a:schemeClr val="dk2"/>
              </a:buClr>
              <a:buSzPts val="1300"/>
              <a:buNone/>
              <a:defRPr sz="1300">
                <a:solidFill>
                  <a:schemeClr val="dk2"/>
                </a:solidFill>
              </a:defRPr>
            </a:lvl5pPr>
            <a:lvl6pPr lvl="5" rtl="0">
              <a:lnSpc>
                <a:spcPct val="100000"/>
              </a:lnSpc>
              <a:spcBef>
                <a:spcPts val="0"/>
              </a:spcBef>
              <a:spcAft>
                <a:spcPts val="0"/>
              </a:spcAft>
              <a:buClr>
                <a:schemeClr val="dk2"/>
              </a:buClr>
              <a:buSzPts val="1300"/>
              <a:buNone/>
              <a:defRPr sz="1300">
                <a:solidFill>
                  <a:schemeClr val="dk2"/>
                </a:solidFill>
              </a:defRPr>
            </a:lvl6pPr>
            <a:lvl7pPr lvl="6" rtl="0">
              <a:lnSpc>
                <a:spcPct val="100000"/>
              </a:lnSpc>
              <a:spcBef>
                <a:spcPts val="0"/>
              </a:spcBef>
              <a:spcAft>
                <a:spcPts val="0"/>
              </a:spcAft>
              <a:buClr>
                <a:schemeClr val="dk2"/>
              </a:buClr>
              <a:buSzPts val="1300"/>
              <a:buNone/>
              <a:defRPr sz="1300">
                <a:solidFill>
                  <a:schemeClr val="dk2"/>
                </a:solidFill>
              </a:defRPr>
            </a:lvl7pPr>
            <a:lvl8pPr lvl="7" rtl="0">
              <a:lnSpc>
                <a:spcPct val="100000"/>
              </a:lnSpc>
              <a:spcBef>
                <a:spcPts val="0"/>
              </a:spcBef>
              <a:spcAft>
                <a:spcPts val="0"/>
              </a:spcAft>
              <a:buClr>
                <a:schemeClr val="dk2"/>
              </a:buClr>
              <a:buSzPts val="1300"/>
              <a:buNone/>
              <a:defRPr sz="1300">
                <a:solidFill>
                  <a:schemeClr val="dk2"/>
                </a:solidFill>
              </a:defRPr>
            </a:lvl8pPr>
            <a:lvl9pPr lvl="8" rtl="0">
              <a:lnSpc>
                <a:spcPct val="100000"/>
              </a:lnSpc>
              <a:spcBef>
                <a:spcPts val="0"/>
              </a:spcBef>
              <a:spcAft>
                <a:spcPts val="0"/>
              </a:spcAft>
              <a:buClr>
                <a:schemeClr val="dk2"/>
              </a:buClr>
              <a:buSzPts val="1300"/>
              <a:buNone/>
              <a:defRPr sz="1300">
                <a:solidFill>
                  <a:schemeClr val="dk2"/>
                </a:solidFill>
              </a:defRPr>
            </a:lvl9pPr>
          </a:lstStyle>
          <a:p>
            <a:endParaRPr/>
          </a:p>
        </p:txBody>
      </p:sp>
      <p:sp>
        <p:nvSpPr>
          <p:cNvPr id="259" name="Google Shape;259;p42"/>
          <p:cNvSpPr txBox="1">
            <a:spLocks noGrp="1"/>
          </p:cNvSpPr>
          <p:nvPr>
            <p:ph type="title" idx="6" hasCustomPrompt="1"/>
          </p:nvPr>
        </p:nvSpPr>
        <p:spPr>
          <a:xfrm>
            <a:off x="1057275" y="3318500"/>
            <a:ext cx="1031100" cy="99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4700"/>
              <a:buNone/>
              <a:defRPr sz="4700">
                <a:solidFill>
                  <a:schemeClr val="lt2"/>
                </a:solidFill>
              </a:defRPr>
            </a:lvl1pPr>
            <a:lvl2pPr lvl="1"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2pPr>
            <a:lvl3pPr lvl="2"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3pPr>
            <a:lvl4pPr lvl="3"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4pPr>
            <a:lvl5pPr lvl="4"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5pPr>
            <a:lvl6pPr lvl="5"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6pPr>
            <a:lvl7pPr lvl="6"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7pPr>
            <a:lvl8pPr lvl="7"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8pPr>
            <a:lvl9pPr lvl="8"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9pPr>
          </a:lstStyle>
          <a:p>
            <a:r>
              <a:t>xx%</a:t>
            </a:r>
          </a:p>
        </p:txBody>
      </p:sp>
      <p:sp>
        <p:nvSpPr>
          <p:cNvPr id="260" name="Google Shape;260;p42"/>
          <p:cNvSpPr txBox="1">
            <a:spLocks noGrp="1"/>
          </p:cNvSpPr>
          <p:nvPr>
            <p:ph type="ctrTitle" idx="7"/>
          </p:nvPr>
        </p:nvSpPr>
        <p:spPr>
          <a:xfrm>
            <a:off x="5857821" y="3318500"/>
            <a:ext cx="2111400" cy="428400"/>
          </a:xfrm>
          <a:prstGeom prst="rect">
            <a:avLst/>
          </a:prstGeom>
        </p:spPr>
        <p:txBody>
          <a:bodyPr spcFirstLastPara="1" wrap="square" lIns="91425" tIns="91425" rIns="91425" bIns="91425" anchor="ctr" anchorCtr="0">
            <a:noAutofit/>
          </a:bodyPr>
          <a:lstStyle>
            <a:lvl1pPr lvl="0" rtl="0">
              <a:spcBef>
                <a:spcPts val="0"/>
              </a:spcBef>
              <a:spcAft>
                <a:spcPts val="0"/>
              </a:spcAft>
              <a:buSzPts val="1700"/>
              <a:buNone/>
              <a:defRPr sz="2000"/>
            </a:lvl1pPr>
            <a:lvl2pPr lvl="1"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2pPr>
            <a:lvl3pPr lvl="2"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3pPr>
            <a:lvl4pPr lvl="3"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4pPr>
            <a:lvl5pPr lvl="4"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5pPr>
            <a:lvl6pPr lvl="5"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6pPr>
            <a:lvl7pPr lvl="6"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7pPr>
            <a:lvl8pPr lvl="7"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8pPr>
            <a:lvl9pPr lvl="8"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9pPr>
          </a:lstStyle>
          <a:p>
            <a:endParaRPr/>
          </a:p>
        </p:txBody>
      </p:sp>
      <p:sp>
        <p:nvSpPr>
          <p:cNvPr id="261" name="Google Shape;261;p42"/>
          <p:cNvSpPr txBox="1">
            <a:spLocks noGrp="1"/>
          </p:cNvSpPr>
          <p:nvPr>
            <p:ph type="subTitle" idx="8"/>
          </p:nvPr>
        </p:nvSpPr>
        <p:spPr>
          <a:xfrm>
            <a:off x="5857827" y="3775700"/>
            <a:ext cx="21030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300"/>
              <a:buNone/>
              <a:defRPr sz="1300">
                <a:solidFill>
                  <a:schemeClr val="dk2"/>
                </a:solidFill>
              </a:defRPr>
            </a:lvl1pPr>
            <a:lvl2pPr lvl="1" rtl="0">
              <a:lnSpc>
                <a:spcPct val="100000"/>
              </a:lnSpc>
              <a:spcBef>
                <a:spcPts val="0"/>
              </a:spcBef>
              <a:spcAft>
                <a:spcPts val="0"/>
              </a:spcAft>
              <a:buClr>
                <a:schemeClr val="dk2"/>
              </a:buClr>
              <a:buSzPts val="1300"/>
              <a:buNone/>
              <a:defRPr sz="1300">
                <a:solidFill>
                  <a:schemeClr val="dk2"/>
                </a:solidFill>
              </a:defRPr>
            </a:lvl2pPr>
            <a:lvl3pPr lvl="2" rtl="0">
              <a:lnSpc>
                <a:spcPct val="100000"/>
              </a:lnSpc>
              <a:spcBef>
                <a:spcPts val="0"/>
              </a:spcBef>
              <a:spcAft>
                <a:spcPts val="0"/>
              </a:spcAft>
              <a:buClr>
                <a:schemeClr val="dk2"/>
              </a:buClr>
              <a:buSzPts val="1300"/>
              <a:buNone/>
              <a:defRPr sz="1300">
                <a:solidFill>
                  <a:schemeClr val="dk2"/>
                </a:solidFill>
              </a:defRPr>
            </a:lvl3pPr>
            <a:lvl4pPr lvl="3" rtl="0">
              <a:lnSpc>
                <a:spcPct val="100000"/>
              </a:lnSpc>
              <a:spcBef>
                <a:spcPts val="0"/>
              </a:spcBef>
              <a:spcAft>
                <a:spcPts val="0"/>
              </a:spcAft>
              <a:buClr>
                <a:schemeClr val="dk2"/>
              </a:buClr>
              <a:buSzPts val="1300"/>
              <a:buNone/>
              <a:defRPr sz="1300">
                <a:solidFill>
                  <a:schemeClr val="dk2"/>
                </a:solidFill>
              </a:defRPr>
            </a:lvl4pPr>
            <a:lvl5pPr lvl="4" rtl="0">
              <a:lnSpc>
                <a:spcPct val="100000"/>
              </a:lnSpc>
              <a:spcBef>
                <a:spcPts val="0"/>
              </a:spcBef>
              <a:spcAft>
                <a:spcPts val="0"/>
              </a:spcAft>
              <a:buClr>
                <a:schemeClr val="dk2"/>
              </a:buClr>
              <a:buSzPts val="1300"/>
              <a:buNone/>
              <a:defRPr sz="1300">
                <a:solidFill>
                  <a:schemeClr val="dk2"/>
                </a:solidFill>
              </a:defRPr>
            </a:lvl5pPr>
            <a:lvl6pPr lvl="5" rtl="0">
              <a:lnSpc>
                <a:spcPct val="100000"/>
              </a:lnSpc>
              <a:spcBef>
                <a:spcPts val="0"/>
              </a:spcBef>
              <a:spcAft>
                <a:spcPts val="0"/>
              </a:spcAft>
              <a:buClr>
                <a:schemeClr val="dk2"/>
              </a:buClr>
              <a:buSzPts val="1300"/>
              <a:buNone/>
              <a:defRPr sz="1300">
                <a:solidFill>
                  <a:schemeClr val="dk2"/>
                </a:solidFill>
              </a:defRPr>
            </a:lvl6pPr>
            <a:lvl7pPr lvl="6" rtl="0">
              <a:lnSpc>
                <a:spcPct val="100000"/>
              </a:lnSpc>
              <a:spcBef>
                <a:spcPts val="0"/>
              </a:spcBef>
              <a:spcAft>
                <a:spcPts val="0"/>
              </a:spcAft>
              <a:buClr>
                <a:schemeClr val="dk2"/>
              </a:buClr>
              <a:buSzPts val="1300"/>
              <a:buNone/>
              <a:defRPr sz="1300">
                <a:solidFill>
                  <a:schemeClr val="dk2"/>
                </a:solidFill>
              </a:defRPr>
            </a:lvl7pPr>
            <a:lvl8pPr lvl="7" rtl="0">
              <a:lnSpc>
                <a:spcPct val="100000"/>
              </a:lnSpc>
              <a:spcBef>
                <a:spcPts val="0"/>
              </a:spcBef>
              <a:spcAft>
                <a:spcPts val="0"/>
              </a:spcAft>
              <a:buClr>
                <a:schemeClr val="dk2"/>
              </a:buClr>
              <a:buSzPts val="1300"/>
              <a:buNone/>
              <a:defRPr sz="1300">
                <a:solidFill>
                  <a:schemeClr val="dk2"/>
                </a:solidFill>
              </a:defRPr>
            </a:lvl8pPr>
            <a:lvl9pPr lvl="8" rtl="0">
              <a:lnSpc>
                <a:spcPct val="100000"/>
              </a:lnSpc>
              <a:spcBef>
                <a:spcPts val="0"/>
              </a:spcBef>
              <a:spcAft>
                <a:spcPts val="0"/>
              </a:spcAft>
              <a:buClr>
                <a:schemeClr val="dk2"/>
              </a:buClr>
              <a:buSzPts val="1300"/>
              <a:buNone/>
              <a:defRPr sz="1300">
                <a:solidFill>
                  <a:schemeClr val="dk2"/>
                </a:solidFill>
              </a:defRPr>
            </a:lvl9pPr>
          </a:lstStyle>
          <a:p>
            <a:endParaRPr/>
          </a:p>
        </p:txBody>
      </p:sp>
      <p:sp>
        <p:nvSpPr>
          <p:cNvPr id="262" name="Google Shape;262;p42"/>
          <p:cNvSpPr txBox="1">
            <a:spLocks noGrp="1"/>
          </p:cNvSpPr>
          <p:nvPr>
            <p:ph type="title" idx="9" hasCustomPrompt="1"/>
          </p:nvPr>
        </p:nvSpPr>
        <p:spPr>
          <a:xfrm>
            <a:off x="4826725" y="3318500"/>
            <a:ext cx="1031100" cy="99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4700"/>
              <a:buNone/>
              <a:defRPr sz="4700">
                <a:solidFill>
                  <a:schemeClr val="lt2"/>
                </a:solidFill>
              </a:defRPr>
            </a:lvl1pPr>
            <a:lvl2pPr lvl="1"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2pPr>
            <a:lvl3pPr lvl="2"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3pPr>
            <a:lvl4pPr lvl="3"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4pPr>
            <a:lvl5pPr lvl="4"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5pPr>
            <a:lvl6pPr lvl="5"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6pPr>
            <a:lvl7pPr lvl="6"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7pPr>
            <a:lvl8pPr lvl="7"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8pPr>
            <a:lvl9pPr lvl="8" algn="ctr" rtl="0">
              <a:spcBef>
                <a:spcPts val="0"/>
              </a:spcBef>
              <a:spcAft>
                <a:spcPts val="0"/>
              </a:spcAft>
              <a:buClr>
                <a:schemeClr val="lt2"/>
              </a:buClr>
              <a:buSzPts val="4700"/>
              <a:buFont typeface="Montserrat"/>
              <a:buNone/>
              <a:defRPr sz="4700" b="1">
                <a:solidFill>
                  <a:schemeClr val="lt2"/>
                </a:solidFill>
                <a:latin typeface="Montserrat"/>
                <a:ea typeface="Montserrat"/>
                <a:cs typeface="Montserrat"/>
                <a:sym typeface="Montserrat"/>
              </a:defRPr>
            </a:lvl9pPr>
          </a:lstStyle>
          <a:p>
            <a:r>
              <a:t>xx%</a:t>
            </a:r>
          </a:p>
        </p:txBody>
      </p:sp>
      <p:sp>
        <p:nvSpPr>
          <p:cNvPr id="263" name="Google Shape;263;p42"/>
          <p:cNvSpPr txBox="1">
            <a:spLocks noGrp="1"/>
          </p:cNvSpPr>
          <p:nvPr>
            <p:ph type="ctrTitle" idx="13"/>
          </p:nvPr>
        </p:nvSpPr>
        <p:spPr>
          <a:xfrm>
            <a:off x="2088365" y="1625150"/>
            <a:ext cx="2103000" cy="428400"/>
          </a:xfrm>
          <a:prstGeom prst="rect">
            <a:avLst/>
          </a:prstGeom>
        </p:spPr>
        <p:txBody>
          <a:bodyPr spcFirstLastPara="1" wrap="square" lIns="91425" tIns="91425" rIns="91425" bIns="91425" anchor="ctr" anchorCtr="0">
            <a:noAutofit/>
          </a:bodyPr>
          <a:lstStyle>
            <a:lvl1pPr lvl="0" rtl="0">
              <a:spcBef>
                <a:spcPts val="0"/>
              </a:spcBef>
              <a:spcAft>
                <a:spcPts val="0"/>
              </a:spcAft>
              <a:buSzPts val="1700"/>
              <a:buNone/>
              <a:defRPr sz="2000"/>
            </a:lvl1pPr>
            <a:lvl2pPr lvl="1"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2pPr>
            <a:lvl3pPr lvl="2"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3pPr>
            <a:lvl4pPr lvl="3"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4pPr>
            <a:lvl5pPr lvl="4"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5pPr>
            <a:lvl6pPr lvl="5"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6pPr>
            <a:lvl7pPr lvl="6"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7pPr>
            <a:lvl8pPr lvl="7"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8pPr>
            <a:lvl9pPr lvl="8"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9pPr>
          </a:lstStyle>
          <a:p>
            <a:endParaRPr/>
          </a:p>
        </p:txBody>
      </p:sp>
      <p:sp>
        <p:nvSpPr>
          <p:cNvPr id="264" name="Google Shape;264;p42"/>
          <p:cNvSpPr txBox="1">
            <a:spLocks noGrp="1"/>
          </p:cNvSpPr>
          <p:nvPr>
            <p:ph type="ctrTitle" idx="14"/>
          </p:nvPr>
        </p:nvSpPr>
        <p:spPr>
          <a:xfrm>
            <a:off x="5857821" y="1625150"/>
            <a:ext cx="2103000" cy="428400"/>
          </a:xfrm>
          <a:prstGeom prst="rect">
            <a:avLst/>
          </a:prstGeom>
        </p:spPr>
        <p:txBody>
          <a:bodyPr spcFirstLastPara="1" wrap="square" lIns="91425" tIns="91425" rIns="91425" bIns="91425" anchor="ctr" anchorCtr="0">
            <a:noAutofit/>
          </a:bodyPr>
          <a:lstStyle>
            <a:lvl1pPr lvl="0" rtl="0">
              <a:spcBef>
                <a:spcPts val="0"/>
              </a:spcBef>
              <a:spcAft>
                <a:spcPts val="0"/>
              </a:spcAft>
              <a:buSzPts val="1700"/>
              <a:buNone/>
              <a:defRPr sz="2000"/>
            </a:lvl1pPr>
            <a:lvl2pPr lvl="1"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2pPr>
            <a:lvl3pPr lvl="2"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3pPr>
            <a:lvl4pPr lvl="3"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4pPr>
            <a:lvl5pPr lvl="4"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5pPr>
            <a:lvl6pPr lvl="5"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6pPr>
            <a:lvl7pPr lvl="6"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7pPr>
            <a:lvl8pPr lvl="7"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8pPr>
            <a:lvl9pPr lvl="8" rtl="0">
              <a:spcBef>
                <a:spcPts val="0"/>
              </a:spcBef>
              <a:spcAft>
                <a:spcPts val="0"/>
              </a:spcAft>
              <a:buClr>
                <a:schemeClr val="accent1"/>
              </a:buClr>
              <a:buSzPts val="1700"/>
              <a:buFont typeface="Montserrat"/>
              <a:buNone/>
              <a:defRPr sz="1700" b="1">
                <a:solidFill>
                  <a:schemeClr val="accent1"/>
                </a:solidFill>
                <a:latin typeface="Montserrat"/>
                <a:ea typeface="Montserrat"/>
                <a:cs typeface="Montserrat"/>
                <a:sym typeface="Montserrat"/>
              </a:defRPr>
            </a:lvl9pPr>
          </a:lstStyle>
          <a:p>
            <a:endParaRPr/>
          </a:p>
        </p:txBody>
      </p:sp>
      <p:sp>
        <p:nvSpPr>
          <p:cNvPr id="265" name="Google Shape;265;p42"/>
          <p:cNvSpPr txBox="1">
            <a:spLocks noGrp="1"/>
          </p:cNvSpPr>
          <p:nvPr>
            <p:ph type="title" idx="15"/>
          </p:nvPr>
        </p:nvSpPr>
        <p:spPr>
          <a:xfrm>
            <a:off x="818250" y="459775"/>
            <a:ext cx="7487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_AND_TWO_COLUMNS_1_1">
    <p:spTree>
      <p:nvGrpSpPr>
        <p:cNvPr id="1" name="Shape 266"/>
        <p:cNvGrpSpPr/>
        <p:nvPr/>
      </p:nvGrpSpPr>
      <p:grpSpPr>
        <a:xfrm>
          <a:off x="0" y="0"/>
          <a:ext cx="0" cy="0"/>
          <a:chOff x="0" y="0"/>
          <a:chExt cx="0" cy="0"/>
        </a:xfrm>
      </p:grpSpPr>
      <p:sp>
        <p:nvSpPr>
          <p:cNvPr id="267" name="Google Shape;267;p43"/>
          <p:cNvSpPr txBox="1">
            <a:spLocks noGrp="1"/>
          </p:cNvSpPr>
          <p:nvPr>
            <p:ph type="title"/>
          </p:nvPr>
        </p:nvSpPr>
        <p:spPr>
          <a:xfrm>
            <a:off x="818250" y="459775"/>
            <a:ext cx="7487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5">
  <p:cSld name="CUSTOM_2">
    <p:bg>
      <p:bgPr>
        <a:solidFill>
          <a:schemeClr val="accent1"/>
        </a:solidFill>
        <a:effectLst/>
      </p:bgPr>
    </p:bg>
    <p:spTree>
      <p:nvGrpSpPr>
        <p:cNvPr id="1" name="Shape 270"/>
        <p:cNvGrpSpPr/>
        <p:nvPr/>
      </p:nvGrpSpPr>
      <p:grpSpPr>
        <a:xfrm>
          <a:off x="0" y="0"/>
          <a:ext cx="0" cy="0"/>
          <a:chOff x="0" y="0"/>
          <a:chExt cx="0" cy="0"/>
        </a:xfrm>
      </p:grpSpPr>
      <p:sp>
        <p:nvSpPr>
          <p:cNvPr id="271" name="Google Shape;271;p45"/>
          <p:cNvSpPr txBox="1">
            <a:spLocks noGrp="1"/>
          </p:cNvSpPr>
          <p:nvPr>
            <p:ph type="subTitle" idx="1"/>
          </p:nvPr>
        </p:nvSpPr>
        <p:spPr>
          <a:xfrm>
            <a:off x="2370825" y="2334800"/>
            <a:ext cx="5630100" cy="64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200"/>
              <a:buNone/>
              <a:defRPr sz="1200">
                <a:solidFill>
                  <a:schemeClr val="lt2"/>
                </a:solidFill>
              </a:defRPr>
            </a:lvl2pPr>
            <a:lvl3pPr lvl="2" rtl="0">
              <a:lnSpc>
                <a:spcPct val="100000"/>
              </a:lnSpc>
              <a:spcBef>
                <a:spcPts val="0"/>
              </a:spcBef>
              <a:spcAft>
                <a:spcPts val="0"/>
              </a:spcAft>
              <a:buClr>
                <a:schemeClr val="lt2"/>
              </a:buClr>
              <a:buSzPts val="1200"/>
              <a:buNone/>
              <a:defRPr sz="1200">
                <a:solidFill>
                  <a:schemeClr val="lt2"/>
                </a:solidFill>
              </a:defRPr>
            </a:lvl3pPr>
            <a:lvl4pPr lvl="3" rtl="0">
              <a:lnSpc>
                <a:spcPct val="100000"/>
              </a:lnSpc>
              <a:spcBef>
                <a:spcPts val="0"/>
              </a:spcBef>
              <a:spcAft>
                <a:spcPts val="0"/>
              </a:spcAft>
              <a:buClr>
                <a:schemeClr val="lt2"/>
              </a:buClr>
              <a:buSzPts val="1200"/>
              <a:buNone/>
              <a:defRPr sz="1200">
                <a:solidFill>
                  <a:schemeClr val="lt2"/>
                </a:solidFill>
              </a:defRPr>
            </a:lvl4pPr>
            <a:lvl5pPr lvl="4" rtl="0">
              <a:lnSpc>
                <a:spcPct val="100000"/>
              </a:lnSpc>
              <a:spcBef>
                <a:spcPts val="0"/>
              </a:spcBef>
              <a:spcAft>
                <a:spcPts val="0"/>
              </a:spcAft>
              <a:buClr>
                <a:schemeClr val="lt2"/>
              </a:buClr>
              <a:buSzPts val="1200"/>
              <a:buNone/>
              <a:defRPr sz="1200">
                <a:solidFill>
                  <a:schemeClr val="lt2"/>
                </a:solidFill>
              </a:defRPr>
            </a:lvl5pPr>
            <a:lvl6pPr lvl="5" rtl="0">
              <a:lnSpc>
                <a:spcPct val="100000"/>
              </a:lnSpc>
              <a:spcBef>
                <a:spcPts val="0"/>
              </a:spcBef>
              <a:spcAft>
                <a:spcPts val="0"/>
              </a:spcAft>
              <a:buClr>
                <a:schemeClr val="lt2"/>
              </a:buClr>
              <a:buSzPts val="1200"/>
              <a:buNone/>
              <a:defRPr sz="1200">
                <a:solidFill>
                  <a:schemeClr val="lt2"/>
                </a:solidFill>
              </a:defRPr>
            </a:lvl6pPr>
            <a:lvl7pPr lvl="6" rtl="0">
              <a:lnSpc>
                <a:spcPct val="100000"/>
              </a:lnSpc>
              <a:spcBef>
                <a:spcPts val="0"/>
              </a:spcBef>
              <a:spcAft>
                <a:spcPts val="0"/>
              </a:spcAft>
              <a:buClr>
                <a:schemeClr val="lt2"/>
              </a:buClr>
              <a:buSzPts val="1200"/>
              <a:buNone/>
              <a:defRPr sz="1200">
                <a:solidFill>
                  <a:schemeClr val="lt2"/>
                </a:solidFill>
              </a:defRPr>
            </a:lvl7pPr>
            <a:lvl8pPr lvl="7" rtl="0">
              <a:lnSpc>
                <a:spcPct val="100000"/>
              </a:lnSpc>
              <a:spcBef>
                <a:spcPts val="0"/>
              </a:spcBef>
              <a:spcAft>
                <a:spcPts val="0"/>
              </a:spcAft>
              <a:buClr>
                <a:schemeClr val="lt2"/>
              </a:buClr>
              <a:buSzPts val="1200"/>
              <a:buNone/>
              <a:defRPr sz="1200">
                <a:solidFill>
                  <a:schemeClr val="lt2"/>
                </a:solidFill>
              </a:defRPr>
            </a:lvl8pPr>
            <a:lvl9pPr lvl="8" rtl="0">
              <a:lnSpc>
                <a:spcPct val="100000"/>
              </a:lnSpc>
              <a:spcBef>
                <a:spcPts val="0"/>
              </a:spcBef>
              <a:spcAft>
                <a:spcPts val="0"/>
              </a:spcAft>
              <a:buClr>
                <a:schemeClr val="lt2"/>
              </a:buClr>
              <a:buSzPts val="1200"/>
              <a:buNone/>
              <a:defRPr sz="1200">
                <a:solidFill>
                  <a:schemeClr val="lt2"/>
                </a:solidFill>
              </a:defRPr>
            </a:lvl9pPr>
          </a:lstStyle>
          <a:p>
            <a:endParaRPr/>
          </a:p>
        </p:txBody>
      </p:sp>
      <p:sp>
        <p:nvSpPr>
          <p:cNvPr id="272" name="Google Shape;272;p45"/>
          <p:cNvSpPr txBox="1">
            <a:spLocks noGrp="1"/>
          </p:cNvSpPr>
          <p:nvPr>
            <p:ph type="title"/>
          </p:nvPr>
        </p:nvSpPr>
        <p:spPr>
          <a:xfrm>
            <a:off x="818250" y="459775"/>
            <a:ext cx="3610800" cy="572700"/>
          </a:xfrm>
          <a:prstGeom prst="rect">
            <a:avLst/>
          </a:prstGeom>
          <a:solidFill>
            <a:schemeClr val="accent1"/>
          </a:solidFill>
        </p:spPr>
        <p:txBody>
          <a:bodyPr spcFirstLastPara="1" wrap="square" lIns="91425" tIns="91425" rIns="91425" bIns="91425" anchor="t" anchorCtr="0">
            <a:noAutofit/>
          </a:bodyPr>
          <a:lstStyle>
            <a:lvl1pPr lvl="0" rtl="0">
              <a:spcBef>
                <a:spcPts val="0"/>
              </a:spcBef>
              <a:spcAft>
                <a:spcPts val="0"/>
              </a:spcAft>
              <a:buClr>
                <a:schemeClr val="lt2"/>
              </a:buClr>
              <a:buSzPts val="2600"/>
              <a:buNone/>
              <a:defRPr sz="26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2">
  <p:cSld name="TITLE_AND_TWO_COLUMNS_1_1_1_1">
    <p:bg>
      <p:bgPr>
        <a:solidFill>
          <a:schemeClr val="accent1"/>
        </a:solidFill>
        <a:effectLst/>
      </p:bgPr>
    </p:bg>
    <p:spTree>
      <p:nvGrpSpPr>
        <p:cNvPr id="1" name="Shape 273"/>
        <p:cNvGrpSpPr/>
        <p:nvPr/>
      </p:nvGrpSpPr>
      <p:grpSpPr>
        <a:xfrm>
          <a:off x="0" y="0"/>
          <a:ext cx="0" cy="0"/>
          <a:chOff x="0" y="0"/>
          <a:chExt cx="0" cy="0"/>
        </a:xfrm>
      </p:grpSpPr>
      <p:sp>
        <p:nvSpPr>
          <p:cNvPr id="274" name="Google Shape;274;p46"/>
          <p:cNvSpPr/>
          <p:nvPr/>
        </p:nvSpPr>
        <p:spPr>
          <a:xfrm>
            <a:off x="2324100" y="647700"/>
            <a:ext cx="5276700" cy="38100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6"/>
          <p:cNvSpPr/>
          <p:nvPr/>
        </p:nvSpPr>
        <p:spPr>
          <a:xfrm>
            <a:off x="914400" y="1276350"/>
            <a:ext cx="3524400" cy="270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6"/>
          <p:cNvSpPr txBox="1">
            <a:spLocks noGrp="1"/>
          </p:cNvSpPr>
          <p:nvPr>
            <p:ph type="title" hasCustomPrompt="1"/>
          </p:nvPr>
        </p:nvSpPr>
        <p:spPr>
          <a:xfrm>
            <a:off x="925800" y="1859625"/>
            <a:ext cx="4751100" cy="1122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0000"/>
              <a:buNone/>
              <a:defRPr sz="10000">
                <a:solidFill>
                  <a:schemeClr val="lt2"/>
                </a:solidFill>
              </a:defRPr>
            </a:lvl1pPr>
            <a:lvl2pPr lvl="1" rtl="0">
              <a:spcBef>
                <a:spcPts val="0"/>
              </a:spcBef>
              <a:spcAft>
                <a:spcPts val="0"/>
              </a:spcAft>
              <a:buClr>
                <a:schemeClr val="lt2"/>
              </a:buClr>
              <a:buSzPts val="6000"/>
              <a:buNone/>
              <a:defRPr sz="6000">
                <a:solidFill>
                  <a:schemeClr val="lt2"/>
                </a:solidFill>
              </a:defRPr>
            </a:lvl2pPr>
            <a:lvl3pPr lvl="2" rtl="0">
              <a:spcBef>
                <a:spcPts val="0"/>
              </a:spcBef>
              <a:spcAft>
                <a:spcPts val="0"/>
              </a:spcAft>
              <a:buClr>
                <a:schemeClr val="lt2"/>
              </a:buClr>
              <a:buSzPts val="6000"/>
              <a:buNone/>
              <a:defRPr sz="6000">
                <a:solidFill>
                  <a:schemeClr val="lt2"/>
                </a:solidFill>
              </a:defRPr>
            </a:lvl3pPr>
            <a:lvl4pPr lvl="3" rtl="0">
              <a:spcBef>
                <a:spcPts val="0"/>
              </a:spcBef>
              <a:spcAft>
                <a:spcPts val="0"/>
              </a:spcAft>
              <a:buClr>
                <a:schemeClr val="lt2"/>
              </a:buClr>
              <a:buSzPts val="6000"/>
              <a:buNone/>
              <a:defRPr sz="6000">
                <a:solidFill>
                  <a:schemeClr val="lt2"/>
                </a:solidFill>
              </a:defRPr>
            </a:lvl4pPr>
            <a:lvl5pPr lvl="4" rtl="0">
              <a:spcBef>
                <a:spcPts val="0"/>
              </a:spcBef>
              <a:spcAft>
                <a:spcPts val="0"/>
              </a:spcAft>
              <a:buClr>
                <a:schemeClr val="lt2"/>
              </a:buClr>
              <a:buSzPts val="6000"/>
              <a:buNone/>
              <a:defRPr sz="6000">
                <a:solidFill>
                  <a:schemeClr val="lt2"/>
                </a:solidFill>
              </a:defRPr>
            </a:lvl5pPr>
            <a:lvl6pPr lvl="5" rtl="0">
              <a:spcBef>
                <a:spcPts val="0"/>
              </a:spcBef>
              <a:spcAft>
                <a:spcPts val="0"/>
              </a:spcAft>
              <a:buClr>
                <a:schemeClr val="lt2"/>
              </a:buClr>
              <a:buSzPts val="6000"/>
              <a:buNone/>
              <a:defRPr sz="6000">
                <a:solidFill>
                  <a:schemeClr val="lt2"/>
                </a:solidFill>
              </a:defRPr>
            </a:lvl6pPr>
            <a:lvl7pPr lvl="6" rtl="0">
              <a:spcBef>
                <a:spcPts val="0"/>
              </a:spcBef>
              <a:spcAft>
                <a:spcPts val="0"/>
              </a:spcAft>
              <a:buClr>
                <a:schemeClr val="lt2"/>
              </a:buClr>
              <a:buSzPts val="6000"/>
              <a:buNone/>
              <a:defRPr sz="6000">
                <a:solidFill>
                  <a:schemeClr val="lt2"/>
                </a:solidFill>
              </a:defRPr>
            </a:lvl7pPr>
            <a:lvl8pPr lvl="7" rtl="0">
              <a:spcBef>
                <a:spcPts val="0"/>
              </a:spcBef>
              <a:spcAft>
                <a:spcPts val="0"/>
              </a:spcAft>
              <a:buClr>
                <a:schemeClr val="lt2"/>
              </a:buClr>
              <a:buSzPts val="6000"/>
              <a:buNone/>
              <a:defRPr sz="6000">
                <a:solidFill>
                  <a:schemeClr val="lt2"/>
                </a:solidFill>
              </a:defRPr>
            </a:lvl8pPr>
            <a:lvl9pPr lvl="8" rtl="0">
              <a:spcBef>
                <a:spcPts val="0"/>
              </a:spcBef>
              <a:spcAft>
                <a:spcPts val="0"/>
              </a:spcAft>
              <a:buClr>
                <a:schemeClr val="lt2"/>
              </a:buClr>
              <a:buSzPts val="6000"/>
              <a:buNone/>
              <a:defRPr sz="6000">
                <a:solidFill>
                  <a:schemeClr val="lt2"/>
                </a:solidFill>
              </a:defRPr>
            </a:lvl9pPr>
          </a:lstStyle>
          <a:p>
            <a:r>
              <a:t>xx%</a:t>
            </a:r>
          </a:p>
        </p:txBody>
      </p:sp>
      <p:sp>
        <p:nvSpPr>
          <p:cNvPr id="277" name="Google Shape;277;p46"/>
          <p:cNvSpPr txBox="1">
            <a:spLocks noGrp="1"/>
          </p:cNvSpPr>
          <p:nvPr>
            <p:ph type="subTitle" idx="1"/>
          </p:nvPr>
        </p:nvSpPr>
        <p:spPr>
          <a:xfrm>
            <a:off x="925800" y="2906300"/>
            <a:ext cx="3379500" cy="64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200"/>
              <a:buNone/>
              <a:defRPr sz="1200">
                <a:solidFill>
                  <a:schemeClr val="lt2"/>
                </a:solidFill>
              </a:defRPr>
            </a:lvl2pPr>
            <a:lvl3pPr lvl="2" rtl="0">
              <a:lnSpc>
                <a:spcPct val="100000"/>
              </a:lnSpc>
              <a:spcBef>
                <a:spcPts val="0"/>
              </a:spcBef>
              <a:spcAft>
                <a:spcPts val="0"/>
              </a:spcAft>
              <a:buClr>
                <a:schemeClr val="lt2"/>
              </a:buClr>
              <a:buSzPts val="1200"/>
              <a:buNone/>
              <a:defRPr sz="1200">
                <a:solidFill>
                  <a:schemeClr val="lt2"/>
                </a:solidFill>
              </a:defRPr>
            </a:lvl3pPr>
            <a:lvl4pPr lvl="3" rtl="0">
              <a:lnSpc>
                <a:spcPct val="100000"/>
              </a:lnSpc>
              <a:spcBef>
                <a:spcPts val="0"/>
              </a:spcBef>
              <a:spcAft>
                <a:spcPts val="0"/>
              </a:spcAft>
              <a:buClr>
                <a:schemeClr val="lt2"/>
              </a:buClr>
              <a:buSzPts val="1200"/>
              <a:buNone/>
              <a:defRPr sz="1200">
                <a:solidFill>
                  <a:schemeClr val="lt2"/>
                </a:solidFill>
              </a:defRPr>
            </a:lvl4pPr>
            <a:lvl5pPr lvl="4" rtl="0">
              <a:lnSpc>
                <a:spcPct val="100000"/>
              </a:lnSpc>
              <a:spcBef>
                <a:spcPts val="0"/>
              </a:spcBef>
              <a:spcAft>
                <a:spcPts val="0"/>
              </a:spcAft>
              <a:buClr>
                <a:schemeClr val="lt2"/>
              </a:buClr>
              <a:buSzPts val="1200"/>
              <a:buNone/>
              <a:defRPr sz="1200">
                <a:solidFill>
                  <a:schemeClr val="lt2"/>
                </a:solidFill>
              </a:defRPr>
            </a:lvl5pPr>
            <a:lvl6pPr lvl="5" rtl="0">
              <a:lnSpc>
                <a:spcPct val="100000"/>
              </a:lnSpc>
              <a:spcBef>
                <a:spcPts val="0"/>
              </a:spcBef>
              <a:spcAft>
                <a:spcPts val="0"/>
              </a:spcAft>
              <a:buClr>
                <a:schemeClr val="lt2"/>
              </a:buClr>
              <a:buSzPts val="1200"/>
              <a:buNone/>
              <a:defRPr sz="1200">
                <a:solidFill>
                  <a:schemeClr val="lt2"/>
                </a:solidFill>
              </a:defRPr>
            </a:lvl6pPr>
            <a:lvl7pPr lvl="6" rtl="0">
              <a:lnSpc>
                <a:spcPct val="100000"/>
              </a:lnSpc>
              <a:spcBef>
                <a:spcPts val="0"/>
              </a:spcBef>
              <a:spcAft>
                <a:spcPts val="0"/>
              </a:spcAft>
              <a:buClr>
                <a:schemeClr val="lt2"/>
              </a:buClr>
              <a:buSzPts val="1200"/>
              <a:buNone/>
              <a:defRPr sz="1200">
                <a:solidFill>
                  <a:schemeClr val="lt2"/>
                </a:solidFill>
              </a:defRPr>
            </a:lvl7pPr>
            <a:lvl8pPr lvl="7" rtl="0">
              <a:lnSpc>
                <a:spcPct val="100000"/>
              </a:lnSpc>
              <a:spcBef>
                <a:spcPts val="0"/>
              </a:spcBef>
              <a:spcAft>
                <a:spcPts val="0"/>
              </a:spcAft>
              <a:buClr>
                <a:schemeClr val="lt2"/>
              </a:buClr>
              <a:buSzPts val="1200"/>
              <a:buNone/>
              <a:defRPr sz="1200">
                <a:solidFill>
                  <a:schemeClr val="lt2"/>
                </a:solidFill>
              </a:defRPr>
            </a:lvl8pPr>
            <a:lvl9pPr lvl="8" rtl="0">
              <a:lnSpc>
                <a:spcPct val="100000"/>
              </a:lnSpc>
              <a:spcBef>
                <a:spcPts val="0"/>
              </a:spcBef>
              <a:spcAft>
                <a:spcPts val="0"/>
              </a:spcAft>
              <a:buClr>
                <a:schemeClr val="lt2"/>
              </a:buClr>
              <a:buSzPts val="1200"/>
              <a:buNone/>
              <a:defRPr sz="1200">
                <a:solidFill>
                  <a:schemeClr val="lt2"/>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idea">
  <p:cSld name="TITLE_AND_TWO_COLUMNS_1_1_1_1_1">
    <p:bg>
      <p:bgPr>
        <a:solidFill>
          <a:schemeClr val="accent1"/>
        </a:solidFill>
        <a:effectLst/>
      </p:bgPr>
    </p:bg>
    <p:spTree>
      <p:nvGrpSpPr>
        <p:cNvPr id="1" name="Shape 278"/>
        <p:cNvGrpSpPr/>
        <p:nvPr/>
      </p:nvGrpSpPr>
      <p:grpSpPr>
        <a:xfrm>
          <a:off x="0" y="0"/>
          <a:ext cx="0" cy="0"/>
          <a:chOff x="0" y="0"/>
          <a:chExt cx="0" cy="0"/>
        </a:xfrm>
      </p:grpSpPr>
      <p:sp>
        <p:nvSpPr>
          <p:cNvPr id="279" name="Google Shape;279;p47"/>
          <p:cNvSpPr/>
          <p:nvPr/>
        </p:nvSpPr>
        <p:spPr>
          <a:xfrm>
            <a:off x="1409700" y="647700"/>
            <a:ext cx="6191100" cy="38100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7"/>
          <p:cNvSpPr/>
          <p:nvPr/>
        </p:nvSpPr>
        <p:spPr>
          <a:xfrm>
            <a:off x="3314550" y="1390650"/>
            <a:ext cx="4991100" cy="23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7"/>
          <p:cNvSpPr txBox="1">
            <a:spLocks noGrp="1"/>
          </p:cNvSpPr>
          <p:nvPr>
            <p:ph type="title"/>
          </p:nvPr>
        </p:nvSpPr>
        <p:spPr>
          <a:xfrm>
            <a:off x="818250" y="1409700"/>
            <a:ext cx="7487400" cy="2247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2"/>
              </a:buClr>
              <a:buSzPts val="7000"/>
              <a:buNone/>
              <a:defRPr sz="7000">
                <a:solidFill>
                  <a:schemeClr val="lt2"/>
                </a:solidFill>
              </a:defRPr>
            </a:lvl1pPr>
            <a:lvl2pPr lvl="1" algn="r" rtl="0">
              <a:spcBef>
                <a:spcPts val="0"/>
              </a:spcBef>
              <a:spcAft>
                <a:spcPts val="0"/>
              </a:spcAft>
              <a:buSzPts val="7000"/>
              <a:buNone/>
              <a:defRPr sz="7000"/>
            </a:lvl2pPr>
            <a:lvl3pPr lvl="2" algn="r" rtl="0">
              <a:spcBef>
                <a:spcPts val="0"/>
              </a:spcBef>
              <a:spcAft>
                <a:spcPts val="0"/>
              </a:spcAft>
              <a:buSzPts val="7000"/>
              <a:buNone/>
              <a:defRPr sz="7000"/>
            </a:lvl3pPr>
            <a:lvl4pPr lvl="3" algn="r" rtl="0">
              <a:spcBef>
                <a:spcPts val="0"/>
              </a:spcBef>
              <a:spcAft>
                <a:spcPts val="0"/>
              </a:spcAft>
              <a:buSzPts val="7000"/>
              <a:buNone/>
              <a:defRPr sz="7000"/>
            </a:lvl4pPr>
            <a:lvl5pPr lvl="4" algn="r" rtl="0">
              <a:spcBef>
                <a:spcPts val="0"/>
              </a:spcBef>
              <a:spcAft>
                <a:spcPts val="0"/>
              </a:spcAft>
              <a:buSzPts val="7000"/>
              <a:buNone/>
              <a:defRPr sz="7000"/>
            </a:lvl5pPr>
            <a:lvl6pPr lvl="5" algn="r" rtl="0">
              <a:spcBef>
                <a:spcPts val="0"/>
              </a:spcBef>
              <a:spcAft>
                <a:spcPts val="0"/>
              </a:spcAft>
              <a:buSzPts val="7000"/>
              <a:buNone/>
              <a:defRPr sz="7000"/>
            </a:lvl6pPr>
            <a:lvl7pPr lvl="6" algn="r" rtl="0">
              <a:spcBef>
                <a:spcPts val="0"/>
              </a:spcBef>
              <a:spcAft>
                <a:spcPts val="0"/>
              </a:spcAft>
              <a:buSzPts val="7000"/>
              <a:buNone/>
              <a:defRPr sz="7000"/>
            </a:lvl7pPr>
            <a:lvl8pPr lvl="7" algn="r" rtl="0">
              <a:spcBef>
                <a:spcPts val="0"/>
              </a:spcBef>
              <a:spcAft>
                <a:spcPts val="0"/>
              </a:spcAft>
              <a:buSzPts val="7000"/>
              <a:buNone/>
              <a:defRPr sz="7000"/>
            </a:lvl8pPr>
            <a:lvl9pPr lvl="8" algn="r" rtl="0">
              <a:spcBef>
                <a:spcPts val="0"/>
              </a:spcBef>
              <a:spcAft>
                <a:spcPts val="0"/>
              </a:spcAft>
              <a:buSzPts val="7000"/>
              <a:buNone/>
              <a:defRPr sz="70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2">
  <p:cSld name="CUSTOM">
    <p:spTree>
      <p:nvGrpSpPr>
        <p:cNvPr id="1" name="Shape 282"/>
        <p:cNvGrpSpPr/>
        <p:nvPr/>
      </p:nvGrpSpPr>
      <p:grpSpPr>
        <a:xfrm>
          <a:off x="0" y="0"/>
          <a:ext cx="0" cy="0"/>
          <a:chOff x="0" y="0"/>
          <a:chExt cx="0" cy="0"/>
        </a:xfrm>
      </p:grpSpPr>
      <p:sp>
        <p:nvSpPr>
          <p:cNvPr id="283" name="Google Shape;283;p48"/>
          <p:cNvSpPr/>
          <p:nvPr/>
        </p:nvSpPr>
        <p:spPr>
          <a:xfrm>
            <a:off x="638175" y="-142875"/>
            <a:ext cx="2314500" cy="293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8"/>
          <p:cNvSpPr txBox="1">
            <a:spLocks noGrp="1"/>
          </p:cNvSpPr>
          <p:nvPr>
            <p:ph type="title"/>
          </p:nvPr>
        </p:nvSpPr>
        <p:spPr>
          <a:xfrm>
            <a:off x="818250" y="688375"/>
            <a:ext cx="2030400" cy="1911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TITLE_AND_BODY_1_1_1_1">
    <p:spTree>
      <p:nvGrpSpPr>
        <p:cNvPr id="1" name="Shape 285"/>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87075" y="781525"/>
            <a:ext cx="3437100" cy="2052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3600"/>
              <a:buNone/>
              <a:defRPr sz="3600"/>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a:endParaRPr/>
          </a:p>
        </p:txBody>
      </p:sp>
      <p:sp>
        <p:nvSpPr>
          <p:cNvPr id="10" name="Google Shape;10;p2"/>
          <p:cNvSpPr txBox="1">
            <a:spLocks noGrp="1"/>
          </p:cNvSpPr>
          <p:nvPr>
            <p:ph type="subTitle" idx="1"/>
          </p:nvPr>
        </p:nvSpPr>
        <p:spPr>
          <a:xfrm>
            <a:off x="4987075" y="2834125"/>
            <a:ext cx="25146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2637750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2">
  <p:cSld name="CAPTION_ONLY_1_1">
    <p:bg>
      <p:bgPr>
        <a:solidFill>
          <a:schemeClr val="accent1"/>
        </a:solidFill>
        <a:effectLst/>
      </p:bgPr>
    </p:bg>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925800" y="3831950"/>
            <a:ext cx="3070200" cy="710700"/>
          </a:xfrm>
          <a:prstGeom prst="rect">
            <a:avLst/>
          </a:prstGeom>
          <a:solidFill>
            <a:schemeClr val="lt2"/>
          </a:solidFill>
        </p:spPr>
        <p:txBody>
          <a:bodyPr spcFirstLastPara="1" wrap="square" lIns="0" tIns="91425" rIns="365750" bIns="91425" anchor="ctr" anchorCtr="0">
            <a:noAutofit/>
          </a:bodyPr>
          <a:lstStyle>
            <a:lvl1pPr lvl="0" algn="r" rtl="0">
              <a:spcBef>
                <a:spcPts val="0"/>
              </a:spcBef>
              <a:spcAft>
                <a:spcPts val="0"/>
              </a:spcAft>
              <a:buSzPts val="1800"/>
              <a:buFont typeface="Montserrat ExtraBold"/>
              <a:buNone/>
              <a:defRPr sz="1800" b="0">
                <a:latin typeface="Montserrat ExtraBold"/>
                <a:ea typeface="Montserrat ExtraBold"/>
                <a:cs typeface="Montserrat ExtraBold"/>
                <a:sym typeface="Montserrat ExtraBold"/>
              </a:defRPr>
            </a:lvl1pPr>
            <a:lvl2pPr lvl="1" algn="r" rtl="0">
              <a:spcBef>
                <a:spcPts val="0"/>
              </a:spcBef>
              <a:spcAft>
                <a:spcPts val="0"/>
              </a:spcAft>
              <a:buClr>
                <a:schemeClr val="accent1"/>
              </a:buClr>
              <a:buSzPts val="1400"/>
              <a:buFont typeface="Montserrat ExtraBold"/>
              <a:buNone/>
              <a:defRPr sz="1400">
                <a:solidFill>
                  <a:schemeClr val="accent1"/>
                </a:solidFill>
                <a:latin typeface="Montserrat ExtraBold"/>
                <a:ea typeface="Montserrat ExtraBold"/>
                <a:cs typeface="Montserrat ExtraBold"/>
                <a:sym typeface="Montserrat ExtraBold"/>
              </a:defRPr>
            </a:lvl2pPr>
            <a:lvl3pPr lvl="2" algn="r" rtl="0">
              <a:spcBef>
                <a:spcPts val="0"/>
              </a:spcBef>
              <a:spcAft>
                <a:spcPts val="0"/>
              </a:spcAft>
              <a:buClr>
                <a:schemeClr val="accent1"/>
              </a:buClr>
              <a:buSzPts val="1400"/>
              <a:buFont typeface="Montserrat ExtraBold"/>
              <a:buNone/>
              <a:defRPr sz="1400">
                <a:solidFill>
                  <a:schemeClr val="accent1"/>
                </a:solidFill>
                <a:latin typeface="Montserrat ExtraBold"/>
                <a:ea typeface="Montserrat ExtraBold"/>
                <a:cs typeface="Montserrat ExtraBold"/>
                <a:sym typeface="Montserrat ExtraBold"/>
              </a:defRPr>
            </a:lvl3pPr>
            <a:lvl4pPr lvl="3" algn="r" rtl="0">
              <a:spcBef>
                <a:spcPts val="0"/>
              </a:spcBef>
              <a:spcAft>
                <a:spcPts val="0"/>
              </a:spcAft>
              <a:buClr>
                <a:schemeClr val="accent1"/>
              </a:buClr>
              <a:buSzPts val="1400"/>
              <a:buFont typeface="Montserrat ExtraBold"/>
              <a:buNone/>
              <a:defRPr sz="1400">
                <a:solidFill>
                  <a:schemeClr val="accent1"/>
                </a:solidFill>
                <a:latin typeface="Montserrat ExtraBold"/>
                <a:ea typeface="Montserrat ExtraBold"/>
                <a:cs typeface="Montserrat ExtraBold"/>
                <a:sym typeface="Montserrat ExtraBold"/>
              </a:defRPr>
            </a:lvl4pPr>
            <a:lvl5pPr lvl="4" algn="r" rtl="0">
              <a:spcBef>
                <a:spcPts val="0"/>
              </a:spcBef>
              <a:spcAft>
                <a:spcPts val="0"/>
              </a:spcAft>
              <a:buClr>
                <a:schemeClr val="accent1"/>
              </a:buClr>
              <a:buSzPts val="1400"/>
              <a:buFont typeface="Montserrat ExtraBold"/>
              <a:buNone/>
              <a:defRPr sz="1400">
                <a:solidFill>
                  <a:schemeClr val="accent1"/>
                </a:solidFill>
                <a:latin typeface="Montserrat ExtraBold"/>
                <a:ea typeface="Montserrat ExtraBold"/>
                <a:cs typeface="Montserrat ExtraBold"/>
                <a:sym typeface="Montserrat ExtraBold"/>
              </a:defRPr>
            </a:lvl5pPr>
            <a:lvl6pPr lvl="5" algn="r" rtl="0">
              <a:spcBef>
                <a:spcPts val="0"/>
              </a:spcBef>
              <a:spcAft>
                <a:spcPts val="0"/>
              </a:spcAft>
              <a:buClr>
                <a:schemeClr val="accent1"/>
              </a:buClr>
              <a:buSzPts val="1400"/>
              <a:buFont typeface="Montserrat ExtraBold"/>
              <a:buNone/>
              <a:defRPr sz="1400">
                <a:solidFill>
                  <a:schemeClr val="accent1"/>
                </a:solidFill>
                <a:latin typeface="Montserrat ExtraBold"/>
                <a:ea typeface="Montserrat ExtraBold"/>
                <a:cs typeface="Montserrat ExtraBold"/>
                <a:sym typeface="Montserrat ExtraBold"/>
              </a:defRPr>
            </a:lvl6pPr>
            <a:lvl7pPr lvl="6" algn="r" rtl="0">
              <a:spcBef>
                <a:spcPts val="0"/>
              </a:spcBef>
              <a:spcAft>
                <a:spcPts val="0"/>
              </a:spcAft>
              <a:buClr>
                <a:schemeClr val="accent1"/>
              </a:buClr>
              <a:buSzPts val="1400"/>
              <a:buFont typeface="Montserrat ExtraBold"/>
              <a:buNone/>
              <a:defRPr sz="1400">
                <a:solidFill>
                  <a:schemeClr val="accent1"/>
                </a:solidFill>
                <a:latin typeface="Montserrat ExtraBold"/>
                <a:ea typeface="Montserrat ExtraBold"/>
                <a:cs typeface="Montserrat ExtraBold"/>
                <a:sym typeface="Montserrat ExtraBold"/>
              </a:defRPr>
            </a:lvl7pPr>
            <a:lvl8pPr lvl="7" algn="r" rtl="0">
              <a:spcBef>
                <a:spcPts val="0"/>
              </a:spcBef>
              <a:spcAft>
                <a:spcPts val="0"/>
              </a:spcAft>
              <a:buClr>
                <a:schemeClr val="accent1"/>
              </a:buClr>
              <a:buSzPts val="1400"/>
              <a:buFont typeface="Montserrat ExtraBold"/>
              <a:buNone/>
              <a:defRPr sz="1400">
                <a:solidFill>
                  <a:schemeClr val="accent1"/>
                </a:solidFill>
                <a:latin typeface="Montserrat ExtraBold"/>
                <a:ea typeface="Montserrat ExtraBold"/>
                <a:cs typeface="Montserrat ExtraBold"/>
                <a:sym typeface="Montserrat ExtraBold"/>
              </a:defRPr>
            </a:lvl8pPr>
            <a:lvl9pPr lvl="8" algn="r" rtl="0">
              <a:spcBef>
                <a:spcPts val="0"/>
              </a:spcBef>
              <a:spcAft>
                <a:spcPts val="0"/>
              </a:spcAft>
              <a:buClr>
                <a:schemeClr val="accent1"/>
              </a:buClr>
              <a:buSzPts val="1400"/>
              <a:buFont typeface="Montserrat ExtraBold"/>
              <a:buNone/>
              <a:defRPr sz="1400">
                <a:solidFill>
                  <a:schemeClr val="accent1"/>
                </a:solidFill>
                <a:latin typeface="Montserrat ExtraBold"/>
                <a:ea typeface="Montserrat ExtraBold"/>
                <a:cs typeface="Montserrat ExtraBold"/>
                <a:sym typeface="Montserrat ExtraBold"/>
              </a:defRPr>
            </a:lvl9pPr>
          </a:lstStyle>
          <a:p>
            <a:endParaRPr/>
          </a:p>
        </p:txBody>
      </p:sp>
      <p:sp>
        <p:nvSpPr>
          <p:cNvPr id="62" name="Google Shape;62;p15"/>
          <p:cNvSpPr txBox="1">
            <a:spLocks noGrp="1"/>
          </p:cNvSpPr>
          <p:nvPr>
            <p:ph type="title" idx="2"/>
          </p:nvPr>
        </p:nvSpPr>
        <p:spPr>
          <a:xfrm>
            <a:off x="818250" y="459775"/>
            <a:ext cx="6424500" cy="2457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700"/>
              <a:buNone/>
              <a:defRPr sz="37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hree columns 2">
  <p:cSld name="TITLE_AND_BODY_1_1_4">
    <p:spTree>
      <p:nvGrpSpPr>
        <p:cNvPr id="1" name="Shape 73"/>
        <p:cNvGrpSpPr/>
        <p:nvPr/>
      </p:nvGrpSpPr>
      <p:grpSpPr>
        <a:xfrm>
          <a:off x="0" y="0"/>
          <a:ext cx="0" cy="0"/>
          <a:chOff x="0" y="0"/>
          <a:chExt cx="0" cy="0"/>
        </a:xfrm>
      </p:grpSpPr>
      <p:sp>
        <p:nvSpPr>
          <p:cNvPr id="74" name="Google Shape;74;p18"/>
          <p:cNvSpPr/>
          <p:nvPr/>
        </p:nvSpPr>
        <p:spPr>
          <a:xfrm>
            <a:off x="-78000" y="3191450"/>
            <a:ext cx="9300000" cy="205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8"/>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18"/>
          <p:cNvSpPr txBox="1">
            <a:spLocks noGrp="1"/>
          </p:cNvSpPr>
          <p:nvPr>
            <p:ph type="title" idx="2"/>
          </p:nvPr>
        </p:nvSpPr>
        <p:spPr>
          <a:xfrm>
            <a:off x="972250" y="3490433"/>
            <a:ext cx="187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400"/>
              <a:buNone/>
              <a:defRPr sz="1400">
                <a:solidFill>
                  <a:schemeClr val="lt2"/>
                </a:solidFill>
              </a:defRPr>
            </a:lvl1pPr>
            <a:lvl2pPr lvl="1" algn="ctr" rtl="0">
              <a:spcBef>
                <a:spcPts val="0"/>
              </a:spcBef>
              <a:spcAft>
                <a:spcPts val="0"/>
              </a:spcAft>
              <a:buClr>
                <a:schemeClr val="lt2"/>
              </a:buClr>
              <a:buSzPts val="1400"/>
              <a:buNone/>
              <a:defRPr sz="1400">
                <a:solidFill>
                  <a:schemeClr val="lt2"/>
                </a:solidFill>
              </a:defRPr>
            </a:lvl2pPr>
            <a:lvl3pPr lvl="2" algn="ctr" rtl="0">
              <a:spcBef>
                <a:spcPts val="0"/>
              </a:spcBef>
              <a:spcAft>
                <a:spcPts val="0"/>
              </a:spcAft>
              <a:buClr>
                <a:schemeClr val="lt2"/>
              </a:buClr>
              <a:buSzPts val="1400"/>
              <a:buNone/>
              <a:defRPr sz="1400">
                <a:solidFill>
                  <a:schemeClr val="lt2"/>
                </a:solidFill>
              </a:defRPr>
            </a:lvl3pPr>
            <a:lvl4pPr lvl="3" algn="ctr" rtl="0">
              <a:spcBef>
                <a:spcPts val="0"/>
              </a:spcBef>
              <a:spcAft>
                <a:spcPts val="0"/>
              </a:spcAft>
              <a:buClr>
                <a:schemeClr val="lt2"/>
              </a:buClr>
              <a:buSzPts val="1400"/>
              <a:buNone/>
              <a:defRPr sz="1400">
                <a:solidFill>
                  <a:schemeClr val="lt2"/>
                </a:solidFill>
              </a:defRPr>
            </a:lvl4pPr>
            <a:lvl5pPr lvl="4" algn="ctr" rtl="0">
              <a:spcBef>
                <a:spcPts val="0"/>
              </a:spcBef>
              <a:spcAft>
                <a:spcPts val="0"/>
              </a:spcAft>
              <a:buClr>
                <a:schemeClr val="lt2"/>
              </a:buClr>
              <a:buSzPts val="1400"/>
              <a:buNone/>
              <a:defRPr sz="1400">
                <a:solidFill>
                  <a:schemeClr val="lt2"/>
                </a:solidFill>
              </a:defRPr>
            </a:lvl5pPr>
            <a:lvl6pPr lvl="5" algn="ctr" rtl="0">
              <a:spcBef>
                <a:spcPts val="0"/>
              </a:spcBef>
              <a:spcAft>
                <a:spcPts val="0"/>
              </a:spcAft>
              <a:buClr>
                <a:schemeClr val="lt2"/>
              </a:buClr>
              <a:buSzPts val="1400"/>
              <a:buNone/>
              <a:defRPr sz="1400">
                <a:solidFill>
                  <a:schemeClr val="lt2"/>
                </a:solidFill>
              </a:defRPr>
            </a:lvl6pPr>
            <a:lvl7pPr lvl="6" algn="ctr" rtl="0">
              <a:spcBef>
                <a:spcPts val="0"/>
              </a:spcBef>
              <a:spcAft>
                <a:spcPts val="0"/>
              </a:spcAft>
              <a:buClr>
                <a:schemeClr val="lt2"/>
              </a:buClr>
              <a:buSzPts val="1400"/>
              <a:buNone/>
              <a:defRPr sz="1400">
                <a:solidFill>
                  <a:schemeClr val="lt2"/>
                </a:solidFill>
              </a:defRPr>
            </a:lvl7pPr>
            <a:lvl8pPr lvl="7" algn="ctr" rtl="0">
              <a:spcBef>
                <a:spcPts val="0"/>
              </a:spcBef>
              <a:spcAft>
                <a:spcPts val="0"/>
              </a:spcAft>
              <a:buClr>
                <a:schemeClr val="lt2"/>
              </a:buClr>
              <a:buSzPts val="1400"/>
              <a:buNone/>
              <a:defRPr sz="1400">
                <a:solidFill>
                  <a:schemeClr val="lt2"/>
                </a:solidFill>
              </a:defRPr>
            </a:lvl8pPr>
            <a:lvl9pPr lvl="8" algn="ctr" rtl="0">
              <a:spcBef>
                <a:spcPts val="0"/>
              </a:spcBef>
              <a:spcAft>
                <a:spcPts val="0"/>
              </a:spcAft>
              <a:buClr>
                <a:schemeClr val="lt2"/>
              </a:buClr>
              <a:buSzPts val="1400"/>
              <a:buNone/>
              <a:defRPr sz="1400">
                <a:solidFill>
                  <a:schemeClr val="lt2"/>
                </a:solidFill>
              </a:defRPr>
            </a:lvl9pPr>
          </a:lstStyle>
          <a:p>
            <a:endParaRPr/>
          </a:p>
        </p:txBody>
      </p:sp>
      <p:sp>
        <p:nvSpPr>
          <p:cNvPr id="77" name="Google Shape;77;p18"/>
          <p:cNvSpPr txBox="1">
            <a:spLocks noGrp="1"/>
          </p:cNvSpPr>
          <p:nvPr>
            <p:ph type="subTitle" idx="1"/>
          </p:nvPr>
        </p:nvSpPr>
        <p:spPr>
          <a:xfrm>
            <a:off x="972250" y="3822650"/>
            <a:ext cx="1875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200">
                <a:solidFill>
                  <a:schemeClr val="lt2"/>
                </a:solidFill>
              </a:defRPr>
            </a:lvl1pPr>
            <a:lvl2pPr lvl="1" algn="ctr" rtl="0">
              <a:lnSpc>
                <a:spcPct val="100000"/>
              </a:lnSpc>
              <a:spcBef>
                <a:spcPts val="0"/>
              </a:spcBef>
              <a:spcAft>
                <a:spcPts val="0"/>
              </a:spcAft>
              <a:buClr>
                <a:schemeClr val="lt2"/>
              </a:buClr>
              <a:buSzPts val="1200"/>
              <a:buNone/>
              <a:defRPr sz="1200">
                <a:solidFill>
                  <a:schemeClr val="lt2"/>
                </a:solidFill>
              </a:defRPr>
            </a:lvl2pPr>
            <a:lvl3pPr lvl="2" algn="ctr" rtl="0">
              <a:lnSpc>
                <a:spcPct val="100000"/>
              </a:lnSpc>
              <a:spcBef>
                <a:spcPts val="0"/>
              </a:spcBef>
              <a:spcAft>
                <a:spcPts val="0"/>
              </a:spcAft>
              <a:buClr>
                <a:schemeClr val="lt2"/>
              </a:buClr>
              <a:buSzPts val="1200"/>
              <a:buNone/>
              <a:defRPr sz="1200">
                <a:solidFill>
                  <a:schemeClr val="lt2"/>
                </a:solidFill>
              </a:defRPr>
            </a:lvl3pPr>
            <a:lvl4pPr lvl="3" algn="ctr" rtl="0">
              <a:lnSpc>
                <a:spcPct val="100000"/>
              </a:lnSpc>
              <a:spcBef>
                <a:spcPts val="0"/>
              </a:spcBef>
              <a:spcAft>
                <a:spcPts val="0"/>
              </a:spcAft>
              <a:buClr>
                <a:schemeClr val="lt2"/>
              </a:buClr>
              <a:buSzPts val="1200"/>
              <a:buNone/>
              <a:defRPr sz="1200">
                <a:solidFill>
                  <a:schemeClr val="lt2"/>
                </a:solidFill>
              </a:defRPr>
            </a:lvl4pPr>
            <a:lvl5pPr lvl="4" algn="ctr" rtl="0">
              <a:lnSpc>
                <a:spcPct val="100000"/>
              </a:lnSpc>
              <a:spcBef>
                <a:spcPts val="0"/>
              </a:spcBef>
              <a:spcAft>
                <a:spcPts val="0"/>
              </a:spcAft>
              <a:buClr>
                <a:schemeClr val="lt2"/>
              </a:buClr>
              <a:buSzPts val="1200"/>
              <a:buNone/>
              <a:defRPr sz="1200">
                <a:solidFill>
                  <a:schemeClr val="lt2"/>
                </a:solidFill>
              </a:defRPr>
            </a:lvl5pPr>
            <a:lvl6pPr lvl="5" algn="ctr" rtl="0">
              <a:lnSpc>
                <a:spcPct val="100000"/>
              </a:lnSpc>
              <a:spcBef>
                <a:spcPts val="0"/>
              </a:spcBef>
              <a:spcAft>
                <a:spcPts val="0"/>
              </a:spcAft>
              <a:buClr>
                <a:schemeClr val="lt2"/>
              </a:buClr>
              <a:buSzPts val="1200"/>
              <a:buNone/>
              <a:defRPr sz="1200">
                <a:solidFill>
                  <a:schemeClr val="lt2"/>
                </a:solidFill>
              </a:defRPr>
            </a:lvl6pPr>
            <a:lvl7pPr lvl="6" algn="ctr" rtl="0">
              <a:lnSpc>
                <a:spcPct val="100000"/>
              </a:lnSpc>
              <a:spcBef>
                <a:spcPts val="0"/>
              </a:spcBef>
              <a:spcAft>
                <a:spcPts val="0"/>
              </a:spcAft>
              <a:buClr>
                <a:schemeClr val="lt2"/>
              </a:buClr>
              <a:buSzPts val="1200"/>
              <a:buNone/>
              <a:defRPr sz="1200">
                <a:solidFill>
                  <a:schemeClr val="lt2"/>
                </a:solidFill>
              </a:defRPr>
            </a:lvl7pPr>
            <a:lvl8pPr lvl="7" algn="ctr" rtl="0">
              <a:lnSpc>
                <a:spcPct val="100000"/>
              </a:lnSpc>
              <a:spcBef>
                <a:spcPts val="0"/>
              </a:spcBef>
              <a:spcAft>
                <a:spcPts val="0"/>
              </a:spcAft>
              <a:buClr>
                <a:schemeClr val="lt2"/>
              </a:buClr>
              <a:buSzPts val="1200"/>
              <a:buNone/>
              <a:defRPr sz="1200">
                <a:solidFill>
                  <a:schemeClr val="lt2"/>
                </a:solidFill>
              </a:defRPr>
            </a:lvl8pPr>
            <a:lvl9pPr lvl="8" algn="ctr" rtl="0">
              <a:lnSpc>
                <a:spcPct val="100000"/>
              </a:lnSpc>
              <a:spcBef>
                <a:spcPts val="0"/>
              </a:spcBef>
              <a:spcAft>
                <a:spcPts val="0"/>
              </a:spcAft>
              <a:buClr>
                <a:schemeClr val="lt2"/>
              </a:buClr>
              <a:buSzPts val="1200"/>
              <a:buNone/>
              <a:defRPr sz="1200">
                <a:solidFill>
                  <a:schemeClr val="lt2"/>
                </a:solidFill>
              </a:defRPr>
            </a:lvl9pPr>
          </a:lstStyle>
          <a:p>
            <a:endParaRPr/>
          </a:p>
        </p:txBody>
      </p:sp>
      <p:sp>
        <p:nvSpPr>
          <p:cNvPr id="78" name="Google Shape;78;p18"/>
          <p:cNvSpPr txBox="1">
            <a:spLocks noGrp="1"/>
          </p:cNvSpPr>
          <p:nvPr>
            <p:ph type="title" idx="3"/>
          </p:nvPr>
        </p:nvSpPr>
        <p:spPr>
          <a:xfrm>
            <a:off x="3634350" y="3490433"/>
            <a:ext cx="187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400"/>
              <a:buNone/>
              <a:defRPr sz="1400">
                <a:solidFill>
                  <a:schemeClr val="lt2"/>
                </a:solidFill>
              </a:defRPr>
            </a:lvl1pPr>
            <a:lvl2pPr lvl="1" algn="ctr" rtl="0">
              <a:spcBef>
                <a:spcPts val="0"/>
              </a:spcBef>
              <a:spcAft>
                <a:spcPts val="0"/>
              </a:spcAft>
              <a:buClr>
                <a:schemeClr val="lt2"/>
              </a:buClr>
              <a:buSzPts val="1400"/>
              <a:buNone/>
              <a:defRPr sz="1400">
                <a:solidFill>
                  <a:schemeClr val="lt2"/>
                </a:solidFill>
              </a:defRPr>
            </a:lvl2pPr>
            <a:lvl3pPr lvl="2" algn="ctr" rtl="0">
              <a:spcBef>
                <a:spcPts val="0"/>
              </a:spcBef>
              <a:spcAft>
                <a:spcPts val="0"/>
              </a:spcAft>
              <a:buClr>
                <a:schemeClr val="lt2"/>
              </a:buClr>
              <a:buSzPts val="1400"/>
              <a:buNone/>
              <a:defRPr sz="1400">
                <a:solidFill>
                  <a:schemeClr val="lt2"/>
                </a:solidFill>
              </a:defRPr>
            </a:lvl3pPr>
            <a:lvl4pPr lvl="3" algn="ctr" rtl="0">
              <a:spcBef>
                <a:spcPts val="0"/>
              </a:spcBef>
              <a:spcAft>
                <a:spcPts val="0"/>
              </a:spcAft>
              <a:buClr>
                <a:schemeClr val="lt2"/>
              </a:buClr>
              <a:buSzPts val="1400"/>
              <a:buNone/>
              <a:defRPr sz="1400">
                <a:solidFill>
                  <a:schemeClr val="lt2"/>
                </a:solidFill>
              </a:defRPr>
            </a:lvl4pPr>
            <a:lvl5pPr lvl="4" algn="ctr" rtl="0">
              <a:spcBef>
                <a:spcPts val="0"/>
              </a:spcBef>
              <a:spcAft>
                <a:spcPts val="0"/>
              </a:spcAft>
              <a:buClr>
                <a:schemeClr val="lt2"/>
              </a:buClr>
              <a:buSzPts val="1400"/>
              <a:buNone/>
              <a:defRPr sz="1400">
                <a:solidFill>
                  <a:schemeClr val="lt2"/>
                </a:solidFill>
              </a:defRPr>
            </a:lvl5pPr>
            <a:lvl6pPr lvl="5" algn="ctr" rtl="0">
              <a:spcBef>
                <a:spcPts val="0"/>
              </a:spcBef>
              <a:spcAft>
                <a:spcPts val="0"/>
              </a:spcAft>
              <a:buClr>
                <a:schemeClr val="lt2"/>
              </a:buClr>
              <a:buSzPts val="1400"/>
              <a:buNone/>
              <a:defRPr sz="1400">
                <a:solidFill>
                  <a:schemeClr val="lt2"/>
                </a:solidFill>
              </a:defRPr>
            </a:lvl6pPr>
            <a:lvl7pPr lvl="6" algn="ctr" rtl="0">
              <a:spcBef>
                <a:spcPts val="0"/>
              </a:spcBef>
              <a:spcAft>
                <a:spcPts val="0"/>
              </a:spcAft>
              <a:buClr>
                <a:schemeClr val="lt2"/>
              </a:buClr>
              <a:buSzPts val="1400"/>
              <a:buNone/>
              <a:defRPr sz="1400">
                <a:solidFill>
                  <a:schemeClr val="lt2"/>
                </a:solidFill>
              </a:defRPr>
            </a:lvl7pPr>
            <a:lvl8pPr lvl="7" algn="ctr" rtl="0">
              <a:spcBef>
                <a:spcPts val="0"/>
              </a:spcBef>
              <a:spcAft>
                <a:spcPts val="0"/>
              </a:spcAft>
              <a:buClr>
                <a:schemeClr val="lt2"/>
              </a:buClr>
              <a:buSzPts val="1400"/>
              <a:buNone/>
              <a:defRPr sz="1400">
                <a:solidFill>
                  <a:schemeClr val="lt2"/>
                </a:solidFill>
              </a:defRPr>
            </a:lvl8pPr>
            <a:lvl9pPr lvl="8" algn="ctr" rtl="0">
              <a:spcBef>
                <a:spcPts val="0"/>
              </a:spcBef>
              <a:spcAft>
                <a:spcPts val="0"/>
              </a:spcAft>
              <a:buClr>
                <a:schemeClr val="lt2"/>
              </a:buClr>
              <a:buSzPts val="1400"/>
              <a:buNone/>
              <a:defRPr sz="1400">
                <a:solidFill>
                  <a:schemeClr val="lt2"/>
                </a:solidFill>
              </a:defRPr>
            </a:lvl9pPr>
          </a:lstStyle>
          <a:p>
            <a:endParaRPr/>
          </a:p>
        </p:txBody>
      </p:sp>
      <p:sp>
        <p:nvSpPr>
          <p:cNvPr id="79" name="Google Shape;79;p18"/>
          <p:cNvSpPr txBox="1">
            <a:spLocks noGrp="1"/>
          </p:cNvSpPr>
          <p:nvPr>
            <p:ph type="subTitle" idx="4"/>
          </p:nvPr>
        </p:nvSpPr>
        <p:spPr>
          <a:xfrm>
            <a:off x="3634350" y="3822650"/>
            <a:ext cx="1875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200">
                <a:solidFill>
                  <a:schemeClr val="lt2"/>
                </a:solidFill>
              </a:defRPr>
            </a:lvl1pPr>
            <a:lvl2pPr lvl="1" algn="ctr" rtl="0">
              <a:lnSpc>
                <a:spcPct val="100000"/>
              </a:lnSpc>
              <a:spcBef>
                <a:spcPts val="0"/>
              </a:spcBef>
              <a:spcAft>
                <a:spcPts val="0"/>
              </a:spcAft>
              <a:buClr>
                <a:schemeClr val="lt2"/>
              </a:buClr>
              <a:buSzPts val="1200"/>
              <a:buNone/>
              <a:defRPr sz="1200">
                <a:solidFill>
                  <a:schemeClr val="lt2"/>
                </a:solidFill>
              </a:defRPr>
            </a:lvl2pPr>
            <a:lvl3pPr lvl="2" algn="ctr" rtl="0">
              <a:lnSpc>
                <a:spcPct val="100000"/>
              </a:lnSpc>
              <a:spcBef>
                <a:spcPts val="0"/>
              </a:spcBef>
              <a:spcAft>
                <a:spcPts val="0"/>
              </a:spcAft>
              <a:buClr>
                <a:schemeClr val="lt2"/>
              </a:buClr>
              <a:buSzPts val="1200"/>
              <a:buNone/>
              <a:defRPr sz="1200">
                <a:solidFill>
                  <a:schemeClr val="lt2"/>
                </a:solidFill>
              </a:defRPr>
            </a:lvl3pPr>
            <a:lvl4pPr lvl="3" algn="ctr" rtl="0">
              <a:lnSpc>
                <a:spcPct val="100000"/>
              </a:lnSpc>
              <a:spcBef>
                <a:spcPts val="0"/>
              </a:spcBef>
              <a:spcAft>
                <a:spcPts val="0"/>
              </a:spcAft>
              <a:buClr>
                <a:schemeClr val="lt2"/>
              </a:buClr>
              <a:buSzPts val="1200"/>
              <a:buNone/>
              <a:defRPr sz="1200">
                <a:solidFill>
                  <a:schemeClr val="lt2"/>
                </a:solidFill>
              </a:defRPr>
            </a:lvl4pPr>
            <a:lvl5pPr lvl="4" algn="ctr" rtl="0">
              <a:lnSpc>
                <a:spcPct val="100000"/>
              </a:lnSpc>
              <a:spcBef>
                <a:spcPts val="0"/>
              </a:spcBef>
              <a:spcAft>
                <a:spcPts val="0"/>
              </a:spcAft>
              <a:buClr>
                <a:schemeClr val="lt2"/>
              </a:buClr>
              <a:buSzPts val="1200"/>
              <a:buNone/>
              <a:defRPr sz="1200">
                <a:solidFill>
                  <a:schemeClr val="lt2"/>
                </a:solidFill>
              </a:defRPr>
            </a:lvl5pPr>
            <a:lvl6pPr lvl="5" algn="ctr" rtl="0">
              <a:lnSpc>
                <a:spcPct val="100000"/>
              </a:lnSpc>
              <a:spcBef>
                <a:spcPts val="0"/>
              </a:spcBef>
              <a:spcAft>
                <a:spcPts val="0"/>
              </a:spcAft>
              <a:buClr>
                <a:schemeClr val="lt2"/>
              </a:buClr>
              <a:buSzPts val="1200"/>
              <a:buNone/>
              <a:defRPr sz="1200">
                <a:solidFill>
                  <a:schemeClr val="lt2"/>
                </a:solidFill>
              </a:defRPr>
            </a:lvl6pPr>
            <a:lvl7pPr lvl="6" algn="ctr" rtl="0">
              <a:lnSpc>
                <a:spcPct val="100000"/>
              </a:lnSpc>
              <a:spcBef>
                <a:spcPts val="0"/>
              </a:spcBef>
              <a:spcAft>
                <a:spcPts val="0"/>
              </a:spcAft>
              <a:buClr>
                <a:schemeClr val="lt2"/>
              </a:buClr>
              <a:buSzPts val="1200"/>
              <a:buNone/>
              <a:defRPr sz="1200">
                <a:solidFill>
                  <a:schemeClr val="lt2"/>
                </a:solidFill>
              </a:defRPr>
            </a:lvl7pPr>
            <a:lvl8pPr lvl="7" algn="ctr" rtl="0">
              <a:lnSpc>
                <a:spcPct val="100000"/>
              </a:lnSpc>
              <a:spcBef>
                <a:spcPts val="0"/>
              </a:spcBef>
              <a:spcAft>
                <a:spcPts val="0"/>
              </a:spcAft>
              <a:buClr>
                <a:schemeClr val="lt2"/>
              </a:buClr>
              <a:buSzPts val="1200"/>
              <a:buNone/>
              <a:defRPr sz="1200">
                <a:solidFill>
                  <a:schemeClr val="lt2"/>
                </a:solidFill>
              </a:defRPr>
            </a:lvl8pPr>
            <a:lvl9pPr lvl="8" algn="ctr" rtl="0">
              <a:lnSpc>
                <a:spcPct val="100000"/>
              </a:lnSpc>
              <a:spcBef>
                <a:spcPts val="0"/>
              </a:spcBef>
              <a:spcAft>
                <a:spcPts val="0"/>
              </a:spcAft>
              <a:buClr>
                <a:schemeClr val="lt2"/>
              </a:buClr>
              <a:buSzPts val="1200"/>
              <a:buNone/>
              <a:defRPr sz="1200">
                <a:solidFill>
                  <a:schemeClr val="lt2"/>
                </a:solidFill>
              </a:defRPr>
            </a:lvl9pPr>
          </a:lstStyle>
          <a:p>
            <a:endParaRPr/>
          </a:p>
        </p:txBody>
      </p:sp>
      <p:sp>
        <p:nvSpPr>
          <p:cNvPr id="80" name="Google Shape;80;p18"/>
          <p:cNvSpPr txBox="1">
            <a:spLocks noGrp="1"/>
          </p:cNvSpPr>
          <p:nvPr>
            <p:ph type="title" idx="5"/>
          </p:nvPr>
        </p:nvSpPr>
        <p:spPr>
          <a:xfrm>
            <a:off x="6296447" y="3490433"/>
            <a:ext cx="187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400"/>
              <a:buNone/>
              <a:defRPr sz="1400">
                <a:solidFill>
                  <a:schemeClr val="lt2"/>
                </a:solidFill>
              </a:defRPr>
            </a:lvl1pPr>
            <a:lvl2pPr lvl="1" algn="ctr" rtl="0">
              <a:spcBef>
                <a:spcPts val="0"/>
              </a:spcBef>
              <a:spcAft>
                <a:spcPts val="0"/>
              </a:spcAft>
              <a:buClr>
                <a:schemeClr val="lt2"/>
              </a:buClr>
              <a:buSzPts val="1400"/>
              <a:buNone/>
              <a:defRPr sz="1400">
                <a:solidFill>
                  <a:schemeClr val="lt2"/>
                </a:solidFill>
              </a:defRPr>
            </a:lvl2pPr>
            <a:lvl3pPr lvl="2" algn="ctr" rtl="0">
              <a:spcBef>
                <a:spcPts val="0"/>
              </a:spcBef>
              <a:spcAft>
                <a:spcPts val="0"/>
              </a:spcAft>
              <a:buClr>
                <a:schemeClr val="lt2"/>
              </a:buClr>
              <a:buSzPts val="1400"/>
              <a:buNone/>
              <a:defRPr sz="1400">
                <a:solidFill>
                  <a:schemeClr val="lt2"/>
                </a:solidFill>
              </a:defRPr>
            </a:lvl3pPr>
            <a:lvl4pPr lvl="3" algn="ctr" rtl="0">
              <a:spcBef>
                <a:spcPts val="0"/>
              </a:spcBef>
              <a:spcAft>
                <a:spcPts val="0"/>
              </a:spcAft>
              <a:buClr>
                <a:schemeClr val="lt2"/>
              </a:buClr>
              <a:buSzPts val="1400"/>
              <a:buNone/>
              <a:defRPr sz="1400">
                <a:solidFill>
                  <a:schemeClr val="lt2"/>
                </a:solidFill>
              </a:defRPr>
            </a:lvl4pPr>
            <a:lvl5pPr lvl="4" algn="ctr" rtl="0">
              <a:spcBef>
                <a:spcPts val="0"/>
              </a:spcBef>
              <a:spcAft>
                <a:spcPts val="0"/>
              </a:spcAft>
              <a:buClr>
                <a:schemeClr val="lt2"/>
              </a:buClr>
              <a:buSzPts val="1400"/>
              <a:buNone/>
              <a:defRPr sz="1400">
                <a:solidFill>
                  <a:schemeClr val="lt2"/>
                </a:solidFill>
              </a:defRPr>
            </a:lvl5pPr>
            <a:lvl6pPr lvl="5" algn="ctr" rtl="0">
              <a:spcBef>
                <a:spcPts val="0"/>
              </a:spcBef>
              <a:spcAft>
                <a:spcPts val="0"/>
              </a:spcAft>
              <a:buClr>
                <a:schemeClr val="lt2"/>
              </a:buClr>
              <a:buSzPts val="1400"/>
              <a:buNone/>
              <a:defRPr sz="1400">
                <a:solidFill>
                  <a:schemeClr val="lt2"/>
                </a:solidFill>
              </a:defRPr>
            </a:lvl6pPr>
            <a:lvl7pPr lvl="6" algn="ctr" rtl="0">
              <a:spcBef>
                <a:spcPts val="0"/>
              </a:spcBef>
              <a:spcAft>
                <a:spcPts val="0"/>
              </a:spcAft>
              <a:buClr>
                <a:schemeClr val="lt2"/>
              </a:buClr>
              <a:buSzPts val="1400"/>
              <a:buNone/>
              <a:defRPr sz="1400">
                <a:solidFill>
                  <a:schemeClr val="lt2"/>
                </a:solidFill>
              </a:defRPr>
            </a:lvl7pPr>
            <a:lvl8pPr lvl="7" algn="ctr" rtl="0">
              <a:spcBef>
                <a:spcPts val="0"/>
              </a:spcBef>
              <a:spcAft>
                <a:spcPts val="0"/>
              </a:spcAft>
              <a:buClr>
                <a:schemeClr val="lt2"/>
              </a:buClr>
              <a:buSzPts val="1400"/>
              <a:buNone/>
              <a:defRPr sz="1400">
                <a:solidFill>
                  <a:schemeClr val="lt2"/>
                </a:solidFill>
              </a:defRPr>
            </a:lvl8pPr>
            <a:lvl9pPr lvl="8" algn="ctr" rtl="0">
              <a:spcBef>
                <a:spcPts val="0"/>
              </a:spcBef>
              <a:spcAft>
                <a:spcPts val="0"/>
              </a:spcAft>
              <a:buClr>
                <a:schemeClr val="lt2"/>
              </a:buClr>
              <a:buSzPts val="1400"/>
              <a:buNone/>
              <a:defRPr sz="1400">
                <a:solidFill>
                  <a:schemeClr val="lt2"/>
                </a:solidFill>
              </a:defRPr>
            </a:lvl9pPr>
          </a:lstStyle>
          <a:p>
            <a:endParaRPr/>
          </a:p>
        </p:txBody>
      </p:sp>
      <p:sp>
        <p:nvSpPr>
          <p:cNvPr id="81" name="Google Shape;81;p18"/>
          <p:cNvSpPr txBox="1">
            <a:spLocks noGrp="1"/>
          </p:cNvSpPr>
          <p:nvPr>
            <p:ph type="subTitle" idx="6"/>
          </p:nvPr>
        </p:nvSpPr>
        <p:spPr>
          <a:xfrm>
            <a:off x="6296447" y="3822650"/>
            <a:ext cx="1875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200">
                <a:solidFill>
                  <a:schemeClr val="lt2"/>
                </a:solidFill>
              </a:defRPr>
            </a:lvl1pPr>
            <a:lvl2pPr lvl="1" algn="ctr" rtl="0">
              <a:lnSpc>
                <a:spcPct val="100000"/>
              </a:lnSpc>
              <a:spcBef>
                <a:spcPts val="0"/>
              </a:spcBef>
              <a:spcAft>
                <a:spcPts val="0"/>
              </a:spcAft>
              <a:buClr>
                <a:schemeClr val="lt2"/>
              </a:buClr>
              <a:buSzPts val="1200"/>
              <a:buNone/>
              <a:defRPr sz="1200">
                <a:solidFill>
                  <a:schemeClr val="lt2"/>
                </a:solidFill>
              </a:defRPr>
            </a:lvl2pPr>
            <a:lvl3pPr lvl="2" algn="ctr" rtl="0">
              <a:lnSpc>
                <a:spcPct val="100000"/>
              </a:lnSpc>
              <a:spcBef>
                <a:spcPts val="0"/>
              </a:spcBef>
              <a:spcAft>
                <a:spcPts val="0"/>
              </a:spcAft>
              <a:buClr>
                <a:schemeClr val="lt2"/>
              </a:buClr>
              <a:buSzPts val="1200"/>
              <a:buNone/>
              <a:defRPr sz="1200">
                <a:solidFill>
                  <a:schemeClr val="lt2"/>
                </a:solidFill>
              </a:defRPr>
            </a:lvl3pPr>
            <a:lvl4pPr lvl="3" algn="ctr" rtl="0">
              <a:lnSpc>
                <a:spcPct val="100000"/>
              </a:lnSpc>
              <a:spcBef>
                <a:spcPts val="0"/>
              </a:spcBef>
              <a:spcAft>
                <a:spcPts val="0"/>
              </a:spcAft>
              <a:buClr>
                <a:schemeClr val="lt2"/>
              </a:buClr>
              <a:buSzPts val="1200"/>
              <a:buNone/>
              <a:defRPr sz="1200">
                <a:solidFill>
                  <a:schemeClr val="lt2"/>
                </a:solidFill>
              </a:defRPr>
            </a:lvl4pPr>
            <a:lvl5pPr lvl="4" algn="ctr" rtl="0">
              <a:lnSpc>
                <a:spcPct val="100000"/>
              </a:lnSpc>
              <a:spcBef>
                <a:spcPts val="0"/>
              </a:spcBef>
              <a:spcAft>
                <a:spcPts val="0"/>
              </a:spcAft>
              <a:buClr>
                <a:schemeClr val="lt2"/>
              </a:buClr>
              <a:buSzPts val="1200"/>
              <a:buNone/>
              <a:defRPr sz="1200">
                <a:solidFill>
                  <a:schemeClr val="lt2"/>
                </a:solidFill>
              </a:defRPr>
            </a:lvl5pPr>
            <a:lvl6pPr lvl="5" algn="ctr" rtl="0">
              <a:lnSpc>
                <a:spcPct val="100000"/>
              </a:lnSpc>
              <a:spcBef>
                <a:spcPts val="0"/>
              </a:spcBef>
              <a:spcAft>
                <a:spcPts val="0"/>
              </a:spcAft>
              <a:buClr>
                <a:schemeClr val="lt2"/>
              </a:buClr>
              <a:buSzPts val="1200"/>
              <a:buNone/>
              <a:defRPr sz="1200">
                <a:solidFill>
                  <a:schemeClr val="lt2"/>
                </a:solidFill>
              </a:defRPr>
            </a:lvl6pPr>
            <a:lvl7pPr lvl="6" algn="ctr" rtl="0">
              <a:lnSpc>
                <a:spcPct val="100000"/>
              </a:lnSpc>
              <a:spcBef>
                <a:spcPts val="0"/>
              </a:spcBef>
              <a:spcAft>
                <a:spcPts val="0"/>
              </a:spcAft>
              <a:buClr>
                <a:schemeClr val="lt2"/>
              </a:buClr>
              <a:buSzPts val="1200"/>
              <a:buNone/>
              <a:defRPr sz="1200">
                <a:solidFill>
                  <a:schemeClr val="lt2"/>
                </a:solidFill>
              </a:defRPr>
            </a:lvl7pPr>
            <a:lvl8pPr lvl="7" algn="ctr" rtl="0">
              <a:lnSpc>
                <a:spcPct val="100000"/>
              </a:lnSpc>
              <a:spcBef>
                <a:spcPts val="0"/>
              </a:spcBef>
              <a:spcAft>
                <a:spcPts val="0"/>
              </a:spcAft>
              <a:buClr>
                <a:schemeClr val="lt2"/>
              </a:buClr>
              <a:buSzPts val="1200"/>
              <a:buNone/>
              <a:defRPr sz="1200">
                <a:solidFill>
                  <a:schemeClr val="lt2"/>
                </a:solidFill>
              </a:defRPr>
            </a:lvl8pPr>
            <a:lvl9pPr lvl="8" algn="ctr" rtl="0">
              <a:lnSpc>
                <a:spcPct val="100000"/>
              </a:lnSpc>
              <a:spcBef>
                <a:spcPts val="0"/>
              </a:spcBef>
              <a:spcAft>
                <a:spcPts val="0"/>
              </a:spcAft>
              <a:buClr>
                <a:schemeClr val="lt2"/>
              </a:buClr>
              <a:buSzPts val="1200"/>
              <a:buNone/>
              <a:defRPr sz="1200">
                <a:solidFill>
                  <a:schemeClr val="l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hree columns 2">
  <p:cSld name="TITLE_AND_BODY_1_1_3">
    <p:spTree>
      <p:nvGrpSpPr>
        <p:cNvPr id="1" name="Shape 82"/>
        <p:cNvGrpSpPr/>
        <p:nvPr/>
      </p:nvGrpSpPr>
      <p:grpSpPr>
        <a:xfrm>
          <a:off x="0" y="0"/>
          <a:ext cx="0" cy="0"/>
          <a:chOff x="0" y="0"/>
          <a:chExt cx="0" cy="0"/>
        </a:xfrm>
      </p:grpSpPr>
      <p:sp>
        <p:nvSpPr>
          <p:cNvPr id="83" name="Google Shape;83;p19"/>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84" name="Google Shape;84;p19"/>
          <p:cNvSpPr txBox="1">
            <a:spLocks noGrp="1"/>
          </p:cNvSpPr>
          <p:nvPr>
            <p:ph type="title" idx="2"/>
          </p:nvPr>
        </p:nvSpPr>
        <p:spPr>
          <a:xfrm>
            <a:off x="3561450" y="1280625"/>
            <a:ext cx="4287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85" name="Google Shape;85;p19"/>
          <p:cNvSpPr txBox="1">
            <a:spLocks noGrp="1"/>
          </p:cNvSpPr>
          <p:nvPr>
            <p:ph type="subTitle" idx="1"/>
          </p:nvPr>
        </p:nvSpPr>
        <p:spPr>
          <a:xfrm>
            <a:off x="3561450" y="1612843"/>
            <a:ext cx="42873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200"/>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endParaRPr/>
          </a:p>
        </p:txBody>
      </p:sp>
      <p:sp>
        <p:nvSpPr>
          <p:cNvPr id="86" name="Google Shape;86;p19"/>
          <p:cNvSpPr txBox="1">
            <a:spLocks noGrp="1"/>
          </p:cNvSpPr>
          <p:nvPr>
            <p:ph type="title" idx="3"/>
          </p:nvPr>
        </p:nvSpPr>
        <p:spPr>
          <a:xfrm>
            <a:off x="3561450" y="2405454"/>
            <a:ext cx="4287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87" name="Google Shape;87;p19"/>
          <p:cNvSpPr txBox="1">
            <a:spLocks noGrp="1"/>
          </p:cNvSpPr>
          <p:nvPr>
            <p:ph type="subTitle" idx="4"/>
          </p:nvPr>
        </p:nvSpPr>
        <p:spPr>
          <a:xfrm>
            <a:off x="3561450" y="2737672"/>
            <a:ext cx="42873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200"/>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endParaRPr/>
          </a:p>
        </p:txBody>
      </p:sp>
      <p:sp>
        <p:nvSpPr>
          <p:cNvPr id="88" name="Google Shape;88;p19"/>
          <p:cNvSpPr txBox="1">
            <a:spLocks noGrp="1"/>
          </p:cNvSpPr>
          <p:nvPr>
            <p:ph type="title" idx="5"/>
          </p:nvPr>
        </p:nvSpPr>
        <p:spPr>
          <a:xfrm>
            <a:off x="3561450" y="3530282"/>
            <a:ext cx="4287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89" name="Google Shape;89;p19"/>
          <p:cNvSpPr txBox="1">
            <a:spLocks noGrp="1"/>
          </p:cNvSpPr>
          <p:nvPr>
            <p:ph type="subTitle" idx="6"/>
          </p:nvPr>
        </p:nvSpPr>
        <p:spPr>
          <a:xfrm>
            <a:off x="3561450" y="3862500"/>
            <a:ext cx="42873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200"/>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hree columns 3">
  <p:cSld name="TITLE_AND_BODY_1_1_3_1">
    <p:bg>
      <p:bgPr>
        <a:solidFill>
          <a:schemeClr val="accent1"/>
        </a:solidFill>
        <a:effectLst/>
      </p:bgPr>
    </p:bg>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600"/>
              <a:buNone/>
              <a:defRPr sz="2600">
                <a:solidFill>
                  <a:schemeClr val="lt1"/>
                </a:solidFill>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
        <p:nvSpPr>
          <p:cNvPr id="92" name="Google Shape;92;p20"/>
          <p:cNvSpPr txBox="1">
            <a:spLocks noGrp="1"/>
          </p:cNvSpPr>
          <p:nvPr>
            <p:ph type="title" idx="2"/>
          </p:nvPr>
        </p:nvSpPr>
        <p:spPr>
          <a:xfrm>
            <a:off x="965700" y="2822800"/>
            <a:ext cx="199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None/>
              <a:defRPr sz="1400">
                <a:solidFill>
                  <a:schemeClr val="accent3"/>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93" name="Google Shape;93;p20"/>
          <p:cNvSpPr txBox="1">
            <a:spLocks noGrp="1"/>
          </p:cNvSpPr>
          <p:nvPr>
            <p:ph type="subTitle" idx="1"/>
          </p:nvPr>
        </p:nvSpPr>
        <p:spPr>
          <a:xfrm>
            <a:off x="965700" y="3155019"/>
            <a:ext cx="19977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200">
                <a:solidFill>
                  <a:schemeClr val="lt2"/>
                </a:solidFill>
              </a:defRPr>
            </a:lvl1pPr>
            <a:lvl2pPr lvl="1" algn="ctr" rtl="0">
              <a:lnSpc>
                <a:spcPct val="100000"/>
              </a:lnSpc>
              <a:spcBef>
                <a:spcPts val="0"/>
              </a:spcBef>
              <a:spcAft>
                <a:spcPts val="0"/>
              </a:spcAft>
              <a:buClr>
                <a:schemeClr val="lt2"/>
              </a:buClr>
              <a:buSzPts val="1200"/>
              <a:buNone/>
              <a:defRPr sz="1200">
                <a:solidFill>
                  <a:schemeClr val="lt2"/>
                </a:solidFill>
              </a:defRPr>
            </a:lvl2pPr>
            <a:lvl3pPr lvl="2" algn="ctr" rtl="0">
              <a:lnSpc>
                <a:spcPct val="100000"/>
              </a:lnSpc>
              <a:spcBef>
                <a:spcPts val="0"/>
              </a:spcBef>
              <a:spcAft>
                <a:spcPts val="0"/>
              </a:spcAft>
              <a:buClr>
                <a:schemeClr val="lt2"/>
              </a:buClr>
              <a:buSzPts val="1200"/>
              <a:buNone/>
              <a:defRPr sz="1200">
                <a:solidFill>
                  <a:schemeClr val="lt2"/>
                </a:solidFill>
              </a:defRPr>
            </a:lvl3pPr>
            <a:lvl4pPr lvl="3" algn="ctr" rtl="0">
              <a:lnSpc>
                <a:spcPct val="100000"/>
              </a:lnSpc>
              <a:spcBef>
                <a:spcPts val="0"/>
              </a:spcBef>
              <a:spcAft>
                <a:spcPts val="0"/>
              </a:spcAft>
              <a:buClr>
                <a:schemeClr val="lt2"/>
              </a:buClr>
              <a:buSzPts val="1200"/>
              <a:buNone/>
              <a:defRPr sz="1200">
                <a:solidFill>
                  <a:schemeClr val="lt2"/>
                </a:solidFill>
              </a:defRPr>
            </a:lvl4pPr>
            <a:lvl5pPr lvl="4" algn="ctr" rtl="0">
              <a:lnSpc>
                <a:spcPct val="100000"/>
              </a:lnSpc>
              <a:spcBef>
                <a:spcPts val="0"/>
              </a:spcBef>
              <a:spcAft>
                <a:spcPts val="0"/>
              </a:spcAft>
              <a:buClr>
                <a:schemeClr val="lt2"/>
              </a:buClr>
              <a:buSzPts val="1200"/>
              <a:buNone/>
              <a:defRPr sz="1200">
                <a:solidFill>
                  <a:schemeClr val="lt2"/>
                </a:solidFill>
              </a:defRPr>
            </a:lvl5pPr>
            <a:lvl6pPr lvl="5" algn="ctr" rtl="0">
              <a:lnSpc>
                <a:spcPct val="100000"/>
              </a:lnSpc>
              <a:spcBef>
                <a:spcPts val="0"/>
              </a:spcBef>
              <a:spcAft>
                <a:spcPts val="0"/>
              </a:spcAft>
              <a:buClr>
                <a:schemeClr val="lt2"/>
              </a:buClr>
              <a:buSzPts val="1200"/>
              <a:buNone/>
              <a:defRPr sz="1200">
                <a:solidFill>
                  <a:schemeClr val="lt2"/>
                </a:solidFill>
              </a:defRPr>
            </a:lvl6pPr>
            <a:lvl7pPr lvl="6" algn="ctr" rtl="0">
              <a:lnSpc>
                <a:spcPct val="100000"/>
              </a:lnSpc>
              <a:spcBef>
                <a:spcPts val="0"/>
              </a:spcBef>
              <a:spcAft>
                <a:spcPts val="0"/>
              </a:spcAft>
              <a:buClr>
                <a:schemeClr val="lt2"/>
              </a:buClr>
              <a:buSzPts val="1200"/>
              <a:buNone/>
              <a:defRPr sz="1200">
                <a:solidFill>
                  <a:schemeClr val="lt2"/>
                </a:solidFill>
              </a:defRPr>
            </a:lvl7pPr>
            <a:lvl8pPr lvl="7" algn="ctr" rtl="0">
              <a:lnSpc>
                <a:spcPct val="100000"/>
              </a:lnSpc>
              <a:spcBef>
                <a:spcPts val="0"/>
              </a:spcBef>
              <a:spcAft>
                <a:spcPts val="0"/>
              </a:spcAft>
              <a:buClr>
                <a:schemeClr val="lt2"/>
              </a:buClr>
              <a:buSzPts val="1200"/>
              <a:buNone/>
              <a:defRPr sz="1200">
                <a:solidFill>
                  <a:schemeClr val="lt2"/>
                </a:solidFill>
              </a:defRPr>
            </a:lvl8pPr>
            <a:lvl9pPr lvl="8" algn="ctr" rtl="0">
              <a:lnSpc>
                <a:spcPct val="100000"/>
              </a:lnSpc>
              <a:spcBef>
                <a:spcPts val="0"/>
              </a:spcBef>
              <a:spcAft>
                <a:spcPts val="0"/>
              </a:spcAft>
              <a:buClr>
                <a:schemeClr val="lt2"/>
              </a:buClr>
              <a:buSzPts val="1200"/>
              <a:buNone/>
              <a:defRPr sz="1200">
                <a:solidFill>
                  <a:schemeClr val="lt2"/>
                </a:solidFill>
              </a:defRPr>
            </a:lvl9pPr>
          </a:lstStyle>
          <a:p>
            <a:endParaRPr/>
          </a:p>
        </p:txBody>
      </p:sp>
      <p:sp>
        <p:nvSpPr>
          <p:cNvPr id="94" name="Google Shape;94;p20"/>
          <p:cNvSpPr txBox="1">
            <a:spLocks noGrp="1"/>
          </p:cNvSpPr>
          <p:nvPr>
            <p:ph type="title" idx="3"/>
          </p:nvPr>
        </p:nvSpPr>
        <p:spPr>
          <a:xfrm>
            <a:off x="3573147" y="2822800"/>
            <a:ext cx="199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None/>
              <a:defRPr sz="1400">
                <a:solidFill>
                  <a:schemeClr val="accent3"/>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95" name="Google Shape;95;p20"/>
          <p:cNvSpPr txBox="1">
            <a:spLocks noGrp="1"/>
          </p:cNvSpPr>
          <p:nvPr>
            <p:ph type="subTitle" idx="4"/>
          </p:nvPr>
        </p:nvSpPr>
        <p:spPr>
          <a:xfrm>
            <a:off x="3573147" y="3155019"/>
            <a:ext cx="19977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200">
                <a:solidFill>
                  <a:schemeClr val="lt2"/>
                </a:solidFill>
              </a:defRPr>
            </a:lvl1pPr>
            <a:lvl2pPr lvl="1" algn="ctr" rtl="0">
              <a:lnSpc>
                <a:spcPct val="100000"/>
              </a:lnSpc>
              <a:spcBef>
                <a:spcPts val="0"/>
              </a:spcBef>
              <a:spcAft>
                <a:spcPts val="0"/>
              </a:spcAft>
              <a:buClr>
                <a:schemeClr val="lt2"/>
              </a:buClr>
              <a:buSzPts val="1200"/>
              <a:buNone/>
              <a:defRPr sz="1200">
                <a:solidFill>
                  <a:schemeClr val="lt2"/>
                </a:solidFill>
              </a:defRPr>
            </a:lvl2pPr>
            <a:lvl3pPr lvl="2" algn="ctr" rtl="0">
              <a:lnSpc>
                <a:spcPct val="100000"/>
              </a:lnSpc>
              <a:spcBef>
                <a:spcPts val="0"/>
              </a:spcBef>
              <a:spcAft>
                <a:spcPts val="0"/>
              </a:spcAft>
              <a:buClr>
                <a:schemeClr val="lt2"/>
              </a:buClr>
              <a:buSzPts val="1200"/>
              <a:buNone/>
              <a:defRPr sz="1200">
                <a:solidFill>
                  <a:schemeClr val="lt2"/>
                </a:solidFill>
              </a:defRPr>
            </a:lvl3pPr>
            <a:lvl4pPr lvl="3" algn="ctr" rtl="0">
              <a:lnSpc>
                <a:spcPct val="100000"/>
              </a:lnSpc>
              <a:spcBef>
                <a:spcPts val="0"/>
              </a:spcBef>
              <a:spcAft>
                <a:spcPts val="0"/>
              </a:spcAft>
              <a:buClr>
                <a:schemeClr val="lt2"/>
              </a:buClr>
              <a:buSzPts val="1200"/>
              <a:buNone/>
              <a:defRPr sz="1200">
                <a:solidFill>
                  <a:schemeClr val="lt2"/>
                </a:solidFill>
              </a:defRPr>
            </a:lvl4pPr>
            <a:lvl5pPr lvl="4" algn="ctr" rtl="0">
              <a:lnSpc>
                <a:spcPct val="100000"/>
              </a:lnSpc>
              <a:spcBef>
                <a:spcPts val="0"/>
              </a:spcBef>
              <a:spcAft>
                <a:spcPts val="0"/>
              </a:spcAft>
              <a:buClr>
                <a:schemeClr val="lt2"/>
              </a:buClr>
              <a:buSzPts val="1200"/>
              <a:buNone/>
              <a:defRPr sz="1200">
                <a:solidFill>
                  <a:schemeClr val="lt2"/>
                </a:solidFill>
              </a:defRPr>
            </a:lvl5pPr>
            <a:lvl6pPr lvl="5" algn="ctr" rtl="0">
              <a:lnSpc>
                <a:spcPct val="100000"/>
              </a:lnSpc>
              <a:spcBef>
                <a:spcPts val="0"/>
              </a:spcBef>
              <a:spcAft>
                <a:spcPts val="0"/>
              </a:spcAft>
              <a:buClr>
                <a:schemeClr val="lt2"/>
              </a:buClr>
              <a:buSzPts val="1200"/>
              <a:buNone/>
              <a:defRPr sz="1200">
                <a:solidFill>
                  <a:schemeClr val="lt2"/>
                </a:solidFill>
              </a:defRPr>
            </a:lvl6pPr>
            <a:lvl7pPr lvl="6" algn="ctr" rtl="0">
              <a:lnSpc>
                <a:spcPct val="100000"/>
              </a:lnSpc>
              <a:spcBef>
                <a:spcPts val="0"/>
              </a:spcBef>
              <a:spcAft>
                <a:spcPts val="0"/>
              </a:spcAft>
              <a:buClr>
                <a:schemeClr val="lt2"/>
              </a:buClr>
              <a:buSzPts val="1200"/>
              <a:buNone/>
              <a:defRPr sz="1200">
                <a:solidFill>
                  <a:schemeClr val="lt2"/>
                </a:solidFill>
              </a:defRPr>
            </a:lvl7pPr>
            <a:lvl8pPr lvl="7" algn="ctr" rtl="0">
              <a:lnSpc>
                <a:spcPct val="100000"/>
              </a:lnSpc>
              <a:spcBef>
                <a:spcPts val="0"/>
              </a:spcBef>
              <a:spcAft>
                <a:spcPts val="0"/>
              </a:spcAft>
              <a:buClr>
                <a:schemeClr val="lt2"/>
              </a:buClr>
              <a:buSzPts val="1200"/>
              <a:buNone/>
              <a:defRPr sz="1200">
                <a:solidFill>
                  <a:schemeClr val="lt2"/>
                </a:solidFill>
              </a:defRPr>
            </a:lvl8pPr>
            <a:lvl9pPr lvl="8" algn="ctr" rtl="0">
              <a:lnSpc>
                <a:spcPct val="100000"/>
              </a:lnSpc>
              <a:spcBef>
                <a:spcPts val="0"/>
              </a:spcBef>
              <a:spcAft>
                <a:spcPts val="0"/>
              </a:spcAft>
              <a:buClr>
                <a:schemeClr val="lt2"/>
              </a:buClr>
              <a:buSzPts val="1200"/>
              <a:buNone/>
              <a:defRPr sz="1200">
                <a:solidFill>
                  <a:schemeClr val="lt2"/>
                </a:solidFill>
              </a:defRPr>
            </a:lvl9pPr>
          </a:lstStyle>
          <a:p>
            <a:endParaRPr/>
          </a:p>
        </p:txBody>
      </p:sp>
      <p:sp>
        <p:nvSpPr>
          <p:cNvPr id="96" name="Google Shape;96;p20"/>
          <p:cNvSpPr txBox="1">
            <a:spLocks noGrp="1"/>
          </p:cNvSpPr>
          <p:nvPr>
            <p:ph type="title" idx="5"/>
          </p:nvPr>
        </p:nvSpPr>
        <p:spPr>
          <a:xfrm>
            <a:off x="6180589" y="2822800"/>
            <a:ext cx="199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None/>
              <a:defRPr sz="1400">
                <a:solidFill>
                  <a:schemeClr val="accent3"/>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97" name="Google Shape;97;p20"/>
          <p:cNvSpPr txBox="1">
            <a:spLocks noGrp="1"/>
          </p:cNvSpPr>
          <p:nvPr>
            <p:ph type="subTitle" idx="6"/>
          </p:nvPr>
        </p:nvSpPr>
        <p:spPr>
          <a:xfrm>
            <a:off x="6180589" y="3155019"/>
            <a:ext cx="19977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200">
                <a:solidFill>
                  <a:schemeClr val="lt2"/>
                </a:solidFill>
              </a:defRPr>
            </a:lvl1pPr>
            <a:lvl2pPr lvl="1" algn="ctr" rtl="0">
              <a:lnSpc>
                <a:spcPct val="100000"/>
              </a:lnSpc>
              <a:spcBef>
                <a:spcPts val="0"/>
              </a:spcBef>
              <a:spcAft>
                <a:spcPts val="0"/>
              </a:spcAft>
              <a:buClr>
                <a:schemeClr val="lt2"/>
              </a:buClr>
              <a:buSzPts val="1200"/>
              <a:buNone/>
              <a:defRPr sz="1200">
                <a:solidFill>
                  <a:schemeClr val="lt2"/>
                </a:solidFill>
              </a:defRPr>
            </a:lvl2pPr>
            <a:lvl3pPr lvl="2" algn="ctr" rtl="0">
              <a:lnSpc>
                <a:spcPct val="100000"/>
              </a:lnSpc>
              <a:spcBef>
                <a:spcPts val="0"/>
              </a:spcBef>
              <a:spcAft>
                <a:spcPts val="0"/>
              </a:spcAft>
              <a:buClr>
                <a:schemeClr val="lt2"/>
              </a:buClr>
              <a:buSzPts val="1200"/>
              <a:buNone/>
              <a:defRPr sz="1200">
                <a:solidFill>
                  <a:schemeClr val="lt2"/>
                </a:solidFill>
              </a:defRPr>
            </a:lvl3pPr>
            <a:lvl4pPr lvl="3" algn="ctr" rtl="0">
              <a:lnSpc>
                <a:spcPct val="100000"/>
              </a:lnSpc>
              <a:spcBef>
                <a:spcPts val="0"/>
              </a:spcBef>
              <a:spcAft>
                <a:spcPts val="0"/>
              </a:spcAft>
              <a:buClr>
                <a:schemeClr val="lt2"/>
              </a:buClr>
              <a:buSzPts val="1200"/>
              <a:buNone/>
              <a:defRPr sz="1200">
                <a:solidFill>
                  <a:schemeClr val="lt2"/>
                </a:solidFill>
              </a:defRPr>
            </a:lvl4pPr>
            <a:lvl5pPr lvl="4" algn="ctr" rtl="0">
              <a:lnSpc>
                <a:spcPct val="100000"/>
              </a:lnSpc>
              <a:spcBef>
                <a:spcPts val="0"/>
              </a:spcBef>
              <a:spcAft>
                <a:spcPts val="0"/>
              </a:spcAft>
              <a:buClr>
                <a:schemeClr val="lt2"/>
              </a:buClr>
              <a:buSzPts val="1200"/>
              <a:buNone/>
              <a:defRPr sz="1200">
                <a:solidFill>
                  <a:schemeClr val="lt2"/>
                </a:solidFill>
              </a:defRPr>
            </a:lvl5pPr>
            <a:lvl6pPr lvl="5" algn="ctr" rtl="0">
              <a:lnSpc>
                <a:spcPct val="100000"/>
              </a:lnSpc>
              <a:spcBef>
                <a:spcPts val="0"/>
              </a:spcBef>
              <a:spcAft>
                <a:spcPts val="0"/>
              </a:spcAft>
              <a:buClr>
                <a:schemeClr val="lt2"/>
              </a:buClr>
              <a:buSzPts val="1200"/>
              <a:buNone/>
              <a:defRPr sz="1200">
                <a:solidFill>
                  <a:schemeClr val="lt2"/>
                </a:solidFill>
              </a:defRPr>
            </a:lvl6pPr>
            <a:lvl7pPr lvl="6" algn="ctr" rtl="0">
              <a:lnSpc>
                <a:spcPct val="100000"/>
              </a:lnSpc>
              <a:spcBef>
                <a:spcPts val="0"/>
              </a:spcBef>
              <a:spcAft>
                <a:spcPts val="0"/>
              </a:spcAft>
              <a:buClr>
                <a:schemeClr val="lt2"/>
              </a:buClr>
              <a:buSzPts val="1200"/>
              <a:buNone/>
              <a:defRPr sz="1200">
                <a:solidFill>
                  <a:schemeClr val="lt2"/>
                </a:solidFill>
              </a:defRPr>
            </a:lvl7pPr>
            <a:lvl8pPr lvl="7" algn="ctr" rtl="0">
              <a:lnSpc>
                <a:spcPct val="100000"/>
              </a:lnSpc>
              <a:spcBef>
                <a:spcPts val="0"/>
              </a:spcBef>
              <a:spcAft>
                <a:spcPts val="0"/>
              </a:spcAft>
              <a:buClr>
                <a:schemeClr val="lt2"/>
              </a:buClr>
              <a:buSzPts val="1200"/>
              <a:buNone/>
              <a:defRPr sz="1200">
                <a:solidFill>
                  <a:schemeClr val="lt2"/>
                </a:solidFill>
              </a:defRPr>
            </a:lvl8pPr>
            <a:lvl9pPr lvl="8" algn="ctr" rtl="0">
              <a:lnSpc>
                <a:spcPct val="100000"/>
              </a:lnSpc>
              <a:spcBef>
                <a:spcPts val="0"/>
              </a:spcBef>
              <a:spcAft>
                <a:spcPts val="0"/>
              </a:spcAft>
              <a:buClr>
                <a:schemeClr val="lt2"/>
              </a:buClr>
              <a:buSzPts val="1200"/>
              <a:buNone/>
              <a:defRPr sz="1200">
                <a:solidFill>
                  <a:schemeClr val="l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2">
  <p:cSld name="BIG_NUMBER_1_1">
    <p:bg>
      <p:bgPr>
        <a:solidFill>
          <a:schemeClr val="accent1"/>
        </a:solidFill>
        <a:effectLst/>
      </p:bgPr>
    </p:bg>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600"/>
              <a:buNone/>
              <a:defRPr sz="2600">
                <a:solidFill>
                  <a:schemeClr val="lt1"/>
                </a:solidFill>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endParaRPr/>
          </a:p>
        </p:txBody>
      </p:sp>
      <p:sp>
        <p:nvSpPr>
          <p:cNvPr id="111" name="Google Shape;111;p22"/>
          <p:cNvSpPr txBox="1">
            <a:spLocks noGrp="1"/>
          </p:cNvSpPr>
          <p:nvPr>
            <p:ph type="title" idx="2" hasCustomPrompt="1"/>
          </p:nvPr>
        </p:nvSpPr>
        <p:spPr>
          <a:xfrm>
            <a:off x="720027" y="1551500"/>
            <a:ext cx="2926200" cy="8583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2"/>
              </a:buClr>
              <a:buSzPts val="4700"/>
              <a:buNone/>
              <a:defRPr sz="4700">
                <a:solidFill>
                  <a:schemeClr val="lt2"/>
                </a:solidFill>
              </a:defRPr>
            </a:lvl1pPr>
            <a:lvl2pPr lvl="1" rtl="0">
              <a:spcBef>
                <a:spcPts val="0"/>
              </a:spcBef>
              <a:spcAft>
                <a:spcPts val="0"/>
              </a:spcAft>
              <a:buClr>
                <a:schemeClr val="lt2"/>
              </a:buClr>
              <a:buSzPts val="4700"/>
              <a:buFont typeface="Righteous"/>
              <a:buNone/>
              <a:defRPr sz="4700">
                <a:solidFill>
                  <a:schemeClr val="lt2"/>
                </a:solidFill>
                <a:latin typeface="Righteous"/>
                <a:ea typeface="Righteous"/>
                <a:cs typeface="Righteous"/>
                <a:sym typeface="Righteous"/>
              </a:defRPr>
            </a:lvl2pPr>
            <a:lvl3pPr lvl="2" rtl="0">
              <a:spcBef>
                <a:spcPts val="0"/>
              </a:spcBef>
              <a:spcAft>
                <a:spcPts val="0"/>
              </a:spcAft>
              <a:buClr>
                <a:schemeClr val="lt2"/>
              </a:buClr>
              <a:buSzPts val="4700"/>
              <a:buFont typeface="Righteous"/>
              <a:buNone/>
              <a:defRPr sz="4700">
                <a:solidFill>
                  <a:schemeClr val="lt2"/>
                </a:solidFill>
                <a:latin typeface="Righteous"/>
                <a:ea typeface="Righteous"/>
                <a:cs typeface="Righteous"/>
                <a:sym typeface="Righteous"/>
              </a:defRPr>
            </a:lvl3pPr>
            <a:lvl4pPr lvl="3" rtl="0">
              <a:spcBef>
                <a:spcPts val="0"/>
              </a:spcBef>
              <a:spcAft>
                <a:spcPts val="0"/>
              </a:spcAft>
              <a:buClr>
                <a:schemeClr val="lt2"/>
              </a:buClr>
              <a:buSzPts val="4700"/>
              <a:buFont typeface="Righteous"/>
              <a:buNone/>
              <a:defRPr sz="4700">
                <a:solidFill>
                  <a:schemeClr val="lt2"/>
                </a:solidFill>
                <a:latin typeface="Righteous"/>
                <a:ea typeface="Righteous"/>
                <a:cs typeface="Righteous"/>
                <a:sym typeface="Righteous"/>
              </a:defRPr>
            </a:lvl4pPr>
            <a:lvl5pPr lvl="4" rtl="0">
              <a:spcBef>
                <a:spcPts val="0"/>
              </a:spcBef>
              <a:spcAft>
                <a:spcPts val="0"/>
              </a:spcAft>
              <a:buClr>
                <a:schemeClr val="lt2"/>
              </a:buClr>
              <a:buSzPts val="4700"/>
              <a:buFont typeface="Righteous"/>
              <a:buNone/>
              <a:defRPr sz="4700">
                <a:solidFill>
                  <a:schemeClr val="lt2"/>
                </a:solidFill>
                <a:latin typeface="Righteous"/>
                <a:ea typeface="Righteous"/>
                <a:cs typeface="Righteous"/>
                <a:sym typeface="Righteous"/>
              </a:defRPr>
            </a:lvl5pPr>
            <a:lvl6pPr lvl="5" rtl="0">
              <a:spcBef>
                <a:spcPts val="0"/>
              </a:spcBef>
              <a:spcAft>
                <a:spcPts val="0"/>
              </a:spcAft>
              <a:buClr>
                <a:schemeClr val="lt2"/>
              </a:buClr>
              <a:buSzPts val="4700"/>
              <a:buFont typeface="Righteous"/>
              <a:buNone/>
              <a:defRPr sz="4700">
                <a:solidFill>
                  <a:schemeClr val="lt2"/>
                </a:solidFill>
                <a:latin typeface="Righteous"/>
                <a:ea typeface="Righteous"/>
                <a:cs typeface="Righteous"/>
                <a:sym typeface="Righteous"/>
              </a:defRPr>
            </a:lvl6pPr>
            <a:lvl7pPr lvl="6" rtl="0">
              <a:spcBef>
                <a:spcPts val="0"/>
              </a:spcBef>
              <a:spcAft>
                <a:spcPts val="0"/>
              </a:spcAft>
              <a:buClr>
                <a:schemeClr val="lt2"/>
              </a:buClr>
              <a:buSzPts val="4700"/>
              <a:buFont typeface="Righteous"/>
              <a:buNone/>
              <a:defRPr sz="4700">
                <a:solidFill>
                  <a:schemeClr val="lt2"/>
                </a:solidFill>
                <a:latin typeface="Righteous"/>
                <a:ea typeface="Righteous"/>
                <a:cs typeface="Righteous"/>
                <a:sym typeface="Righteous"/>
              </a:defRPr>
            </a:lvl7pPr>
            <a:lvl8pPr lvl="7" rtl="0">
              <a:spcBef>
                <a:spcPts val="0"/>
              </a:spcBef>
              <a:spcAft>
                <a:spcPts val="0"/>
              </a:spcAft>
              <a:buClr>
                <a:schemeClr val="lt2"/>
              </a:buClr>
              <a:buSzPts val="4700"/>
              <a:buFont typeface="Righteous"/>
              <a:buNone/>
              <a:defRPr sz="4700">
                <a:solidFill>
                  <a:schemeClr val="lt2"/>
                </a:solidFill>
                <a:latin typeface="Righteous"/>
                <a:ea typeface="Righteous"/>
                <a:cs typeface="Righteous"/>
                <a:sym typeface="Righteous"/>
              </a:defRPr>
            </a:lvl8pPr>
            <a:lvl9pPr lvl="8" rtl="0">
              <a:spcBef>
                <a:spcPts val="0"/>
              </a:spcBef>
              <a:spcAft>
                <a:spcPts val="0"/>
              </a:spcAft>
              <a:buClr>
                <a:schemeClr val="lt2"/>
              </a:buClr>
              <a:buSzPts val="4700"/>
              <a:buFont typeface="Righteous"/>
              <a:buNone/>
              <a:defRPr sz="4700">
                <a:solidFill>
                  <a:schemeClr val="lt2"/>
                </a:solidFill>
                <a:latin typeface="Righteous"/>
                <a:ea typeface="Righteous"/>
                <a:cs typeface="Righteous"/>
                <a:sym typeface="Righteous"/>
              </a:defRPr>
            </a:lvl9pPr>
          </a:lstStyle>
          <a:p>
            <a:r>
              <a:t>xx%</a:t>
            </a:r>
          </a:p>
        </p:txBody>
      </p:sp>
      <p:sp>
        <p:nvSpPr>
          <p:cNvPr id="112" name="Google Shape;112;p22"/>
          <p:cNvSpPr txBox="1">
            <a:spLocks noGrp="1"/>
          </p:cNvSpPr>
          <p:nvPr>
            <p:ph type="title" idx="3" hasCustomPrompt="1"/>
          </p:nvPr>
        </p:nvSpPr>
        <p:spPr>
          <a:xfrm>
            <a:off x="2781000" y="2703125"/>
            <a:ext cx="2926200" cy="8583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2"/>
              </a:buClr>
              <a:buSzPts val="4700"/>
              <a:buNone/>
              <a:defRPr sz="4700">
                <a:solidFill>
                  <a:schemeClr val="lt2"/>
                </a:solidFill>
              </a:defRPr>
            </a:lvl1pPr>
            <a:lvl2pPr lvl="1" rtl="0">
              <a:spcBef>
                <a:spcPts val="0"/>
              </a:spcBef>
              <a:spcAft>
                <a:spcPts val="0"/>
              </a:spcAft>
              <a:buClr>
                <a:schemeClr val="lt2"/>
              </a:buClr>
              <a:buSzPts val="4700"/>
              <a:buFont typeface="Righteous"/>
              <a:buNone/>
              <a:defRPr sz="4700">
                <a:solidFill>
                  <a:schemeClr val="lt2"/>
                </a:solidFill>
                <a:latin typeface="Righteous"/>
                <a:ea typeface="Righteous"/>
                <a:cs typeface="Righteous"/>
                <a:sym typeface="Righteous"/>
              </a:defRPr>
            </a:lvl2pPr>
            <a:lvl3pPr lvl="2" rtl="0">
              <a:spcBef>
                <a:spcPts val="0"/>
              </a:spcBef>
              <a:spcAft>
                <a:spcPts val="0"/>
              </a:spcAft>
              <a:buClr>
                <a:schemeClr val="lt2"/>
              </a:buClr>
              <a:buSzPts val="4700"/>
              <a:buFont typeface="Righteous"/>
              <a:buNone/>
              <a:defRPr sz="4700">
                <a:solidFill>
                  <a:schemeClr val="lt2"/>
                </a:solidFill>
                <a:latin typeface="Righteous"/>
                <a:ea typeface="Righteous"/>
                <a:cs typeface="Righteous"/>
                <a:sym typeface="Righteous"/>
              </a:defRPr>
            </a:lvl3pPr>
            <a:lvl4pPr lvl="3" rtl="0">
              <a:spcBef>
                <a:spcPts val="0"/>
              </a:spcBef>
              <a:spcAft>
                <a:spcPts val="0"/>
              </a:spcAft>
              <a:buClr>
                <a:schemeClr val="lt2"/>
              </a:buClr>
              <a:buSzPts val="4700"/>
              <a:buFont typeface="Righteous"/>
              <a:buNone/>
              <a:defRPr sz="4700">
                <a:solidFill>
                  <a:schemeClr val="lt2"/>
                </a:solidFill>
                <a:latin typeface="Righteous"/>
                <a:ea typeface="Righteous"/>
                <a:cs typeface="Righteous"/>
                <a:sym typeface="Righteous"/>
              </a:defRPr>
            </a:lvl4pPr>
            <a:lvl5pPr lvl="4" rtl="0">
              <a:spcBef>
                <a:spcPts val="0"/>
              </a:spcBef>
              <a:spcAft>
                <a:spcPts val="0"/>
              </a:spcAft>
              <a:buClr>
                <a:schemeClr val="lt2"/>
              </a:buClr>
              <a:buSzPts val="4700"/>
              <a:buFont typeface="Righteous"/>
              <a:buNone/>
              <a:defRPr sz="4700">
                <a:solidFill>
                  <a:schemeClr val="lt2"/>
                </a:solidFill>
                <a:latin typeface="Righteous"/>
                <a:ea typeface="Righteous"/>
                <a:cs typeface="Righteous"/>
                <a:sym typeface="Righteous"/>
              </a:defRPr>
            </a:lvl5pPr>
            <a:lvl6pPr lvl="5" rtl="0">
              <a:spcBef>
                <a:spcPts val="0"/>
              </a:spcBef>
              <a:spcAft>
                <a:spcPts val="0"/>
              </a:spcAft>
              <a:buClr>
                <a:schemeClr val="lt2"/>
              </a:buClr>
              <a:buSzPts val="4700"/>
              <a:buFont typeface="Righteous"/>
              <a:buNone/>
              <a:defRPr sz="4700">
                <a:solidFill>
                  <a:schemeClr val="lt2"/>
                </a:solidFill>
                <a:latin typeface="Righteous"/>
                <a:ea typeface="Righteous"/>
                <a:cs typeface="Righteous"/>
                <a:sym typeface="Righteous"/>
              </a:defRPr>
            </a:lvl6pPr>
            <a:lvl7pPr lvl="6" rtl="0">
              <a:spcBef>
                <a:spcPts val="0"/>
              </a:spcBef>
              <a:spcAft>
                <a:spcPts val="0"/>
              </a:spcAft>
              <a:buClr>
                <a:schemeClr val="lt2"/>
              </a:buClr>
              <a:buSzPts val="4700"/>
              <a:buFont typeface="Righteous"/>
              <a:buNone/>
              <a:defRPr sz="4700">
                <a:solidFill>
                  <a:schemeClr val="lt2"/>
                </a:solidFill>
                <a:latin typeface="Righteous"/>
                <a:ea typeface="Righteous"/>
                <a:cs typeface="Righteous"/>
                <a:sym typeface="Righteous"/>
              </a:defRPr>
            </a:lvl7pPr>
            <a:lvl8pPr lvl="7" rtl="0">
              <a:spcBef>
                <a:spcPts val="0"/>
              </a:spcBef>
              <a:spcAft>
                <a:spcPts val="0"/>
              </a:spcAft>
              <a:buClr>
                <a:schemeClr val="lt2"/>
              </a:buClr>
              <a:buSzPts val="4700"/>
              <a:buFont typeface="Righteous"/>
              <a:buNone/>
              <a:defRPr sz="4700">
                <a:solidFill>
                  <a:schemeClr val="lt2"/>
                </a:solidFill>
                <a:latin typeface="Righteous"/>
                <a:ea typeface="Righteous"/>
                <a:cs typeface="Righteous"/>
                <a:sym typeface="Righteous"/>
              </a:defRPr>
            </a:lvl8pPr>
            <a:lvl9pPr lvl="8" rtl="0">
              <a:spcBef>
                <a:spcPts val="0"/>
              </a:spcBef>
              <a:spcAft>
                <a:spcPts val="0"/>
              </a:spcAft>
              <a:buClr>
                <a:schemeClr val="lt2"/>
              </a:buClr>
              <a:buSzPts val="4700"/>
              <a:buFont typeface="Righteous"/>
              <a:buNone/>
              <a:defRPr sz="4700">
                <a:solidFill>
                  <a:schemeClr val="lt2"/>
                </a:solidFill>
                <a:latin typeface="Righteous"/>
                <a:ea typeface="Righteous"/>
                <a:cs typeface="Righteous"/>
                <a:sym typeface="Righteous"/>
              </a:defRPr>
            </a:lvl9pPr>
          </a:lstStyle>
          <a:p>
            <a:r>
              <a:t>xx%</a:t>
            </a:r>
          </a:p>
        </p:txBody>
      </p:sp>
      <p:sp>
        <p:nvSpPr>
          <p:cNvPr id="113" name="Google Shape;113;p22"/>
          <p:cNvSpPr txBox="1">
            <a:spLocks noGrp="1"/>
          </p:cNvSpPr>
          <p:nvPr>
            <p:ph type="ctrTitle" idx="4"/>
          </p:nvPr>
        </p:nvSpPr>
        <p:spPr>
          <a:xfrm>
            <a:off x="3231365" y="4069650"/>
            <a:ext cx="2103000" cy="42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Font typeface="Righteous"/>
              <a:buNone/>
              <a:defRPr sz="1700">
                <a:solidFill>
                  <a:schemeClr val="lt2"/>
                </a:solidFill>
                <a:latin typeface="Righteous"/>
                <a:ea typeface="Righteous"/>
                <a:cs typeface="Righteous"/>
                <a:sym typeface="Righteous"/>
              </a:defRPr>
            </a:lvl2pPr>
            <a:lvl3pPr lvl="2" rtl="0">
              <a:spcBef>
                <a:spcPts val="0"/>
              </a:spcBef>
              <a:spcAft>
                <a:spcPts val="0"/>
              </a:spcAft>
              <a:buClr>
                <a:schemeClr val="lt2"/>
              </a:buClr>
              <a:buSzPts val="1700"/>
              <a:buFont typeface="Righteous"/>
              <a:buNone/>
              <a:defRPr sz="1700">
                <a:solidFill>
                  <a:schemeClr val="lt2"/>
                </a:solidFill>
                <a:latin typeface="Righteous"/>
                <a:ea typeface="Righteous"/>
                <a:cs typeface="Righteous"/>
                <a:sym typeface="Righteous"/>
              </a:defRPr>
            </a:lvl3pPr>
            <a:lvl4pPr lvl="3" rtl="0">
              <a:spcBef>
                <a:spcPts val="0"/>
              </a:spcBef>
              <a:spcAft>
                <a:spcPts val="0"/>
              </a:spcAft>
              <a:buClr>
                <a:schemeClr val="lt2"/>
              </a:buClr>
              <a:buSzPts val="1700"/>
              <a:buFont typeface="Righteous"/>
              <a:buNone/>
              <a:defRPr sz="1700">
                <a:solidFill>
                  <a:schemeClr val="lt2"/>
                </a:solidFill>
                <a:latin typeface="Righteous"/>
                <a:ea typeface="Righteous"/>
                <a:cs typeface="Righteous"/>
                <a:sym typeface="Righteous"/>
              </a:defRPr>
            </a:lvl4pPr>
            <a:lvl5pPr lvl="4" rtl="0">
              <a:spcBef>
                <a:spcPts val="0"/>
              </a:spcBef>
              <a:spcAft>
                <a:spcPts val="0"/>
              </a:spcAft>
              <a:buClr>
                <a:schemeClr val="lt2"/>
              </a:buClr>
              <a:buSzPts val="1700"/>
              <a:buFont typeface="Righteous"/>
              <a:buNone/>
              <a:defRPr sz="1700">
                <a:solidFill>
                  <a:schemeClr val="lt2"/>
                </a:solidFill>
                <a:latin typeface="Righteous"/>
                <a:ea typeface="Righteous"/>
                <a:cs typeface="Righteous"/>
                <a:sym typeface="Righteous"/>
              </a:defRPr>
            </a:lvl5pPr>
            <a:lvl6pPr lvl="5" rtl="0">
              <a:spcBef>
                <a:spcPts val="0"/>
              </a:spcBef>
              <a:spcAft>
                <a:spcPts val="0"/>
              </a:spcAft>
              <a:buClr>
                <a:schemeClr val="lt2"/>
              </a:buClr>
              <a:buSzPts val="1700"/>
              <a:buFont typeface="Righteous"/>
              <a:buNone/>
              <a:defRPr sz="1700">
                <a:solidFill>
                  <a:schemeClr val="lt2"/>
                </a:solidFill>
                <a:latin typeface="Righteous"/>
                <a:ea typeface="Righteous"/>
                <a:cs typeface="Righteous"/>
                <a:sym typeface="Righteous"/>
              </a:defRPr>
            </a:lvl6pPr>
            <a:lvl7pPr lvl="6" rtl="0">
              <a:spcBef>
                <a:spcPts val="0"/>
              </a:spcBef>
              <a:spcAft>
                <a:spcPts val="0"/>
              </a:spcAft>
              <a:buClr>
                <a:schemeClr val="lt2"/>
              </a:buClr>
              <a:buSzPts val="1700"/>
              <a:buFont typeface="Righteous"/>
              <a:buNone/>
              <a:defRPr sz="1700">
                <a:solidFill>
                  <a:schemeClr val="lt2"/>
                </a:solidFill>
                <a:latin typeface="Righteous"/>
                <a:ea typeface="Righteous"/>
                <a:cs typeface="Righteous"/>
                <a:sym typeface="Righteous"/>
              </a:defRPr>
            </a:lvl7pPr>
            <a:lvl8pPr lvl="7" rtl="0">
              <a:spcBef>
                <a:spcPts val="0"/>
              </a:spcBef>
              <a:spcAft>
                <a:spcPts val="0"/>
              </a:spcAft>
              <a:buClr>
                <a:schemeClr val="lt2"/>
              </a:buClr>
              <a:buSzPts val="1700"/>
              <a:buFont typeface="Righteous"/>
              <a:buNone/>
              <a:defRPr sz="1700">
                <a:solidFill>
                  <a:schemeClr val="lt2"/>
                </a:solidFill>
                <a:latin typeface="Righteous"/>
                <a:ea typeface="Righteous"/>
                <a:cs typeface="Righteous"/>
                <a:sym typeface="Righteous"/>
              </a:defRPr>
            </a:lvl8pPr>
            <a:lvl9pPr lvl="8" rtl="0">
              <a:spcBef>
                <a:spcPts val="0"/>
              </a:spcBef>
              <a:spcAft>
                <a:spcPts val="0"/>
              </a:spcAft>
              <a:buClr>
                <a:schemeClr val="lt2"/>
              </a:buClr>
              <a:buSzPts val="1700"/>
              <a:buFont typeface="Righteous"/>
              <a:buNone/>
              <a:defRPr sz="1700">
                <a:solidFill>
                  <a:schemeClr val="lt2"/>
                </a:solidFill>
                <a:latin typeface="Righteous"/>
                <a:ea typeface="Righteous"/>
                <a:cs typeface="Righteous"/>
                <a:sym typeface="Righteous"/>
              </a:defRPr>
            </a:lvl9pPr>
          </a:lstStyle>
          <a:p>
            <a:endParaRPr/>
          </a:p>
        </p:txBody>
      </p:sp>
      <p:sp>
        <p:nvSpPr>
          <p:cNvPr id="114" name="Google Shape;114;p22"/>
          <p:cNvSpPr txBox="1">
            <a:spLocks noGrp="1"/>
          </p:cNvSpPr>
          <p:nvPr>
            <p:ph type="title" idx="5" hasCustomPrompt="1"/>
          </p:nvPr>
        </p:nvSpPr>
        <p:spPr>
          <a:xfrm>
            <a:off x="719975" y="3854700"/>
            <a:ext cx="2928000" cy="8583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2"/>
              </a:buClr>
              <a:buSzPts val="4700"/>
              <a:buNone/>
              <a:defRPr sz="4700">
                <a:solidFill>
                  <a:schemeClr val="lt2"/>
                </a:solidFill>
              </a:defRPr>
            </a:lvl1pPr>
            <a:lvl2pPr lvl="1" rtl="0">
              <a:spcBef>
                <a:spcPts val="0"/>
              </a:spcBef>
              <a:spcAft>
                <a:spcPts val="0"/>
              </a:spcAft>
              <a:buClr>
                <a:schemeClr val="lt2"/>
              </a:buClr>
              <a:buSzPts val="4700"/>
              <a:buFont typeface="Righteous"/>
              <a:buNone/>
              <a:defRPr sz="4700">
                <a:solidFill>
                  <a:schemeClr val="lt2"/>
                </a:solidFill>
                <a:latin typeface="Righteous"/>
                <a:ea typeface="Righteous"/>
                <a:cs typeface="Righteous"/>
                <a:sym typeface="Righteous"/>
              </a:defRPr>
            </a:lvl2pPr>
            <a:lvl3pPr lvl="2" rtl="0">
              <a:spcBef>
                <a:spcPts val="0"/>
              </a:spcBef>
              <a:spcAft>
                <a:spcPts val="0"/>
              </a:spcAft>
              <a:buClr>
                <a:schemeClr val="lt2"/>
              </a:buClr>
              <a:buSzPts val="4700"/>
              <a:buFont typeface="Righteous"/>
              <a:buNone/>
              <a:defRPr sz="4700">
                <a:solidFill>
                  <a:schemeClr val="lt2"/>
                </a:solidFill>
                <a:latin typeface="Righteous"/>
                <a:ea typeface="Righteous"/>
                <a:cs typeface="Righteous"/>
                <a:sym typeface="Righteous"/>
              </a:defRPr>
            </a:lvl3pPr>
            <a:lvl4pPr lvl="3" rtl="0">
              <a:spcBef>
                <a:spcPts val="0"/>
              </a:spcBef>
              <a:spcAft>
                <a:spcPts val="0"/>
              </a:spcAft>
              <a:buClr>
                <a:schemeClr val="lt2"/>
              </a:buClr>
              <a:buSzPts val="4700"/>
              <a:buFont typeface="Righteous"/>
              <a:buNone/>
              <a:defRPr sz="4700">
                <a:solidFill>
                  <a:schemeClr val="lt2"/>
                </a:solidFill>
                <a:latin typeface="Righteous"/>
                <a:ea typeface="Righteous"/>
                <a:cs typeface="Righteous"/>
                <a:sym typeface="Righteous"/>
              </a:defRPr>
            </a:lvl4pPr>
            <a:lvl5pPr lvl="4" rtl="0">
              <a:spcBef>
                <a:spcPts val="0"/>
              </a:spcBef>
              <a:spcAft>
                <a:spcPts val="0"/>
              </a:spcAft>
              <a:buClr>
                <a:schemeClr val="lt2"/>
              </a:buClr>
              <a:buSzPts val="4700"/>
              <a:buFont typeface="Righteous"/>
              <a:buNone/>
              <a:defRPr sz="4700">
                <a:solidFill>
                  <a:schemeClr val="lt2"/>
                </a:solidFill>
                <a:latin typeface="Righteous"/>
                <a:ea typeface="Righteous"/>
                <a:cs typeface="Righteous"/>
                <a:sym typeface="Righteous"/>
              </a:defRPr>
            </a:lvl5pPr>
            <a:lvl6pPr lvl="5" rtl="0">
              <a:spcBef>
                <a:spcPts val="0"/>
              </a:spcBef>
              <a:spcAft>
                <a:spcPts val="0"/>
              </a:spcAft>
              <a:buClr>
                <a:schemeClr val="lt2"/>
              </a:buClr>
              <a:buSzPts val="4700"/>
              <a:buFont typeface="Righteous"/>
              <a:buNone/>
              <a:defRPr sz="4700">
                <a:solidFill>
                  <a:schemeClr val="lt2"/>
                </a:solidFill>
                <a:latin typeface="Righteous"/>
                <a:ea typeface="Righteous"/>
                <a:cs typeface="Righteous"/>
                <a:sym typeface="Righteous"/>
              </a:defRPr>
            </a:lvl6pPr>
            <a:lvl7pPr lvl="6" rtl="0">
              <a:spcBef>
                <a:spcPts val="0"/>
              </a:spcBef>
              <a:spcAft>
                <a:spcPts val="0"/>
              </a:spcAft>
              <a:buClr>
                <a:schemeClr val="lt2"/>
              </a:buClr>
              <a:buSzPts val="4700"/>
              <a:buFont typeface="Righteous"/>
              <a:buNone/>
              <a:defRPr sz="4700">
                <a:solidFill>
                  <a:schemeClr val="lt2"/>
                </a:solidFill>
                <a:latin typeface="Righteous"/>
                <a:ea typeface="Righteous"/>
                <a:cs typeface="Righteous"/>
                <a:sym typeface="Righteous"/>
              </a:defRPr>
            </a:lvl7pPr>
            <a:lvl8pPr lvl="7" rtl="0">
              <a:spcBef>
                <a:spcPts val="0"/>
              </a:spcBef>
              <a:spcAft>
                <a:spcPts val="0"/>
              </a:spcAft>
              <a:buClr>
                <a:schemeClr val="lt2"/>
              </a:buClr>
              <a:buSzPts val="4700"/>
              <a:buFont typeface="Righteous"/>
              <a:buNone/>
              <a:defRPr sz="4700">
                <a:solidFill>
                  <a:schemeClr val="lt2"/>
                </a:solidFill>
                <a:latin typeface="Righteous"/>
                <a:ea typeface="Righteous"/>
                <a:cs typeface="Righteous"/>
                <a:sym typeface="Righteous"/>
              </a:defRPr>
            </a:lvl8pPr>
            <a:lvl9pPr lvl="8" rtl="0">
              <a:spcBef>
                <a:spcPts val="0"/>
              </a:spcBef>
              <a:spcAft>
                <a:spcPts val="0"/>
              </a:spcAft>
              <a:buClr>
                <a:schemeClr val="lt2"/>
              </a:buClr>
              <a:buSzPts val="4700"/>
              <a:buFont typeface="Righteous"/>
              <a:buNone/>
              <a:defRPr sz="4700">
                <a:solidFill>
                  <a:schemeClr val="lt2"/>
                </a:solidFill>
                <a:latin typeface="Righteous"/>
                <a:ea typeface="Righteous"/>
                <a:cs typeface="Righteous"/>
                <a:sym typeface="Righteous"/>
              </a:defRPr>
            </a:lvl9pPr>
          </a:lstStyle>
          <a:p>
            <a:r>
              <a:t>xx%</a:t>
            </a:r>
          </a:p>
        </p:txBody>
      </p:sp>
      <p:sp>
        <p:nvSpPr>
          <p:cNvPr id="115" name="Google Shape;115;p22"/>
          <p:cNvSpPr txBox="1">
            <a:spLocks noGrp="1"/>
          </p:cNvSpPr>
          <p:nvPr>
            <p:ph type="ctrTitle" idx="6"/>
          </p:nvPr>
        </p:nvSpPr>
        <p:spPr>
          <a:xfrm>
            <a:off x="3231365" y="1760600"/>
            <a:ext cx="2103000" cy="42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Font typeface="Righteous"/>
              <a:buNone/>
              <a:defRPr sz="1700">
                <a:solidFill>
                  <a:schemeClr val="lt2"/>
                </a:solidFill>
                <a:latin typeface="Righteous"/>
                <a:ea typeface="Righteous"/>
                <a:cs typeface="Righteous"/>
                <a:sym typeface="Righteous"/>
              </a:defRPr>
            </a:lvl2pPr>
            <a:lvl3pPr lvl="2" rtl="0">
              <a:spcBef>
                <a:spcPts val="0"/>
              </a:spcBef>
              <a:spcAft>
                <a:spcPts val="0"/>
              </a:spcAft>
              <a:buClr>
                <a:schemeClr val="lt2"/>
              </a:buClr>
              <a:buSzPts val="1700"/>
              <a:buFont typeface="Righteous"/>
              <a:buNone/>
              <a:defRPr sz="1700">
                <a:solidFill>
                  <a:schemeClr val="lt2"/>
                </a:solidFill>
                <a:latin typeface="Righteous"/>
                <a:ea typeface="Righteous"/>
                <a:cs typeface="Righteous"/>
                <a:sym typeface="Righteous"/>
              </a:defRPr>
            </a:lvl3pPr>
            <a:lvl4pPr lvl="3" rtl="0">
              <a:spcBef>
                <a:spcPts val="0"/>
              </a:spcBef>
              <a:spcAft>
                <a:spcPts val="0"/>
              </a:spcAft>
              <a:buClr>
                <a:schemeClr val="lt2"/>
              </a:buClr>
              <a:buSzPts val="1700"/>
              <a:buFont typeface="Righteous"/>
              <a:buNone/>
              <a:defRPr sz="1700">
                <a:solidFill>
                  <a:schemeClr val="lt2"/>
                </a:solidFill>
                <a:latin typeface="Righteous"/>
                <a:ea typeface="Righteous"/>
                <a:cs typeface="Righteous"/>
                <a:sym typeface="Righteous"/>
              </a:defRPr>
            </a:lvl4pPr>
            <a:lvl5pPr lvl="4" rtl="0">
              <a:spcBef>
                <a:spcPts val="0"/>
              </a:spcBef>
              <a:spcAft>
                <a:spcPts val="0"/>
              </a:spcAft>
              <a:buClr>
                <a:schemeClr val="lt2"/>
              </a:buClr>
              <a:buSzPts val="1700"/>
              <a:buFont typeface="Righteous"/>
              <a:buNone/>
              <a:defRPr sz="1700">
                <a:solidFill>
                  <a:schemeClr val="lt2"/>
                </a:solidFill>
                <a:latin typeface="Righteous"/>
                <a:ea typeface="Righteous"/>
                <a:cs typeface="Righteous"/>
                <a:sym typeface="Righteous"/>
              </a:defRPr>
            </a:lvl5pPr>
            <a:lvl6pPr lvl="5" rtl="0">
              <a:spcBef>
                <a:spcPts val="0"/>
              </a:spcBef>
              <a:spcAft>
                <a:spcPts val="0"/>
              </a:spcAft>
              <a:buClr>
                <a:schemeClr val="lt2"/>
              </a:buClr>
              <a:buSzPts val="1700"/>
              <a:buFont typeface="Righteous"/>
              <a:buNone/>
              <a:defRPr sz="1700">
                <a:solidFill>
                  <a:schemeClr val="lt2"/>
                </a:solidFill>
                <a:latin typeface="Righteous"/>
                <a:ea typeface="Righteous"/>
                <a:cs typeface="Righteous"/>
                <a:sym typeface="Righteous"/>
              </a:defRPr>
            </a:lvl6pPr>
            <a:lvl7pPr lvl="6" rtl="0">
              <a:spcBef>
                <a:spcPts val="0"/>
              </a:spcBef>
              <a:spcAft>
                <a:spcPts val="0"/>
              </a:spcAft>
              <a:buClr>
                <a:schemeClr val="lt2"/>
              </a:buClr>
              <a:buSzPts val="1700"/>
              <a:buFont typeface="Righteous"/>
              <a:buNone/>
              <a:defRPr sz="1700">
                <a:solidFill>
                  <a:schemeClr val="lt2"/>
                </a:solidFill>
                <a:latin typeface="Righteous"/>
                <a:ea typeface="Righteous"/>
                <a:cs typeface="Righteous"/>
                <a:sym typeface="Righteous"/>
              </a:defRPr>
            </a:lvl7pPr>
            <a:lvl8pPr lvl="7" rtl="0">
              <a:spcBef>
                <a:spcPts val="0"/>
              </a:spcBef>
              <a:spcAft>
                <a:spcPts val="0"/>
              </a:spcAft>
              <a:buClr>
                <a:schemeClr val="lt2"/>
              </a:buClr>
              <a:buSzPts val="1700"/>
              <a:buFont typeface="Righteous"/>
              <a:buNone/>
              <a:defRPr sz="1700">
                <a:solidFill>
                  <a:schemeClr val="lt2"/>
                </a:solidFill>
                <a:latin typeface="Righteous"/>
                <a:ea typeface="Righteous"/>
                <a:cs typeface="Righteous"/>
                <a:sym typeface="Righteous"/>
              </a:defRPr>
            </a:lvl8pPr>
            <a:lvl9pPr lvl="8" rtl="0">
              <a:spcBef>
                <a:spcPts val="0"/>
              </a:spcBef>
              <a:spcAft>
                <a:spcPts val="0"/>
              </a:spcAft>
              <a:buClr>
                <a:schemeClr val="lt2"/>
              </a:buClr>
              <a:buSzPts val="1700"/>
              <a:buFont typeface="Righteous"/>
              <a:buNone/>
              <a:defRPr sz="1700">
                <a:solidFill>
                  <a:schemeClr val="lt2"/>
                </a:solidFill>
                <a:latin typeface="Righteous"/>
                <a:ea typeface="Righteous"/>
                <a:cs typeface="Righteous"/>
                <a:sym typeface="Righteous"/>
              </a:defRPr>
            </a:lvl9pPr>
          </a:lstStyle>
          <a:p>
            <a:endParaRPr/>
          </a:p>
        </p:txBody>
      </p:sp>
      <p:sp>
        <p:nvSpPr>
          <p:cNvPr id="116" name="Google Shape;116;p22"/>
          <p:cNvSpPr txBox="1">
            <a:spLocks noGrp="1"/>
          </p:cNvSpPr>
          <p:nvPr>
            <p:ph type="ctrTitle" idx="7"/>
          </p:nvPr>
        </p:nvSpPr>
        <p:spPr>
          <a:xfrm>
            <a:off x="5294376" y="2938750"/>
            <a:ext cx="2620200" cy="42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Font typeface="Righteous"/>
              <a:buNone/>
              <a:defRPr sz="1700">
                <a:solidFill>
                  <a:schemeClr val="lt2"/>
                </a:solidFill>
                <a:latin typeface="Righteous"/>
                <a:ea typeface="Righteous"/>
                <a:cs typeface="Righteous"/>
                <a:sym typeface="Righteous"/>
              </a:defRPr>
            </a:lvl2pPr>
            <a:lvl3pPr lvl="2" rtl="0">
              <a:spcBef>
                <a:spcPts val="0"/>
              </a:spcBef>
              <a:spcAft>
                <a:spcPts val="0"/>
              </a:spcAft>
              <a:buClr>
                <a:schemeClr val="lt2"/>
              </a:buClr>
              <a:buSzPts val="1700"/>
              <a:buFont typeface="Righteous"/>
              <a:buNone/>
              <a:defRPr sz="1700">
                <a:solidFill>
                  <a:schemeClr val="lt2"/>
                </a:solidFill>
                <a:latin typeface="Righteous"/>
                <a:ea typeface="Righteous"/>
                <a:cs typeface="Righteous"/>
                <a:sym typeface="Righteous"/>
              </a:defRPr>
            </a:lvl3pPr>
            <a:lvl4pPr lvl="3" rtl="0">
              <a:spcBef>
                <a:spcPts val="0"/>
              </a:spcBef>
              <a:spcAft>
                <a:spcPts val="0"/>
              </a:spcAft>
              <a:buClr>
                <a:schemeClr val="lt2"/>
              </a:buClr>
              <a:buSzPts val="1700"/>
              <a:buFont typeface="Righteous"/>
              <a:buNone/>
              <a:defRPr sz="1700">
                <a:solidFill>
                  <a:schemeClr val="lt2"/>
                </a:solidFill>
                <a:latin typeface="Righteous"/>
                <a:ea typeface="Righteous"/>
                <a:cs typeface="Righteous"/>
                <a:sym typeface="Righteous"/>
              </a:defRPr>
            </a:lvl4pPr>
            <a:lvl5pPr lvl="4" rtl="0">
              <a:spcBef>
                <a:spcPts val="0"/>
              </a:spcBef>
              <a:spcAft>
                <a:spcPts val="0"/>
              </a:spcAft>
              <a:buClr>
                <a:schemeClr val="lt2"/>
              </a:buClr>
              <a:buSzPts val="1700"/>
              <a:buFont typeface="Righteous"/>
              <a:buNone/>
              <a:defRPr sz="1700">
                <a:solidFill>
                  <a:schemeClr val="lt2"/>
                </a:solidFill>
                <a:latin typeface="Righteous"/>
                <a:ea typeface="Righteous"/>
                <a:cs typeface="Righteous"/>
                <a:sym typeface="Righteous"/>
              </a:defRPr>
            </a:lvl5pPr>
            <a:lvl6pPr lvl="5" rtl="0">
              <a:spcBef>
                <a:spcPts val="0"/>
              </a:spcBef>
              <a:spcAft>
                <a:spcPts val="0"/>
              </a:spcAft>
              <a:buClr>
                <a:schemeClr val="lt2"/>
              </a:buClr>
              <a:buSzPts val="1700"/>
              <a:buFont typeface="Righteous"/>
              <a:buNone/>
              <a:defRPr sz="1700">
                <a:solidFill>
                  <a:schemeClr val="lt2"/>
                </a:solidFill>
                <a:latin typeface="Righteous"/>
                <a:ea typeface="Righteous"/>
                <a:cs typeface="Righteous"/>
                <a:sym typeface="Righteous"/>
              </a:defRPr>
            </a:lvl6pPr>
            <a:lvl7pPr lvl="6" rtl="0">
              <a:spcBef>
                <a:spcPts val="0"/>
              </a:spcBef>
              <a:spcAft>
                <a:spcPts val="0"/>
              </a:spcAft>
              <a:buClr>
                <a:schemeClr val="lt2"/>
              </a:buClr>
              <a:buSzPts val="1700"/>
              <a:buFont typeface="Righteous"/>
              <a:buNone/>
              <a:defRPr sz="1700">
                <a:solidFill>
                  <a:schemeClr val="lt2"/>
                </a:solidFill>
                <a:latin typeface="Righteous"/>
                <a:ea typeface="Righteous"/>
                <a:cs typeface="Righteous"/>
                <a:sym typeface="Righteous"/>
              </a:defRPr>
            </a:lvl7pPr>
            <a:lvl8pPr lvl="7" rtl="0">
              <a:spcBef>
                <a:spcPts val="0"/>
              </a:spcBef>
              <a:spcAft>
                <a:spcPts val="0"/>
              </a:spcAft>
              <a:buClr>
                <a:schemeClr val="lt2"/>
              </a:buClr>
              <a:buSzPts val="1700"/>
              <a:buFont typeface="Righteous"/>
              <a:buNone/>
              <a:defRPr sz="1700">
                <a:solidFill>
                  <a:schemeClr val="lt2"/>
                </a:solidFill>
                <a:latin typeface="Righteous"/>
                <a:ea typeface="Righteous"/>
                <a:cs typeface="Righteous"/>
                <a:sym typeface="Righteous"/>
              </a:defRPr>
            </a:lvl8pPr>
            <a:lvl9pPr lvl="8" rtl="0">
              <a:spcBef>
                <a:spcPts val="0"/>
              </a:spcBef>
              <a:spcAft>
                <a:spcPts val="0"/>
              </a:spcAft>
              <a:buClr>
                <a:schemeClr val="lt2"/>
              </a:buClr>
              <a:buSzPts val="1700"/>
              <a:buFont typeface="Righteous"/>
              <a:buNone/>
              <a:defRPr sz="1700">
                <a:solidFill>
                  <a:schemeClr val="lt2"/>
                </a:solidFill>
                <a:latin typeface="Righteous"/>
                <a:ea typeface="Righteous"/>
                <a:cs typeface="Righteous"/>
                <a:sym typeface="Righteous"/>
              </a:defRPr>
            </a:lvl9pPr>
          </a:lstStyle>
          <a:p>
            <a:endParaRPr/>
          </a:p>
        </p:txBody>
      </p:sp>
      <p:sp>
        <p:nvSpPr>
          <p:cNvPr id="117" name="Google Shape;117;p22"/>
          <p:cNvSpPr/>
          <p:nvPr/>
        </p:nvSpPr>
        <p:spPr>
          <a:xfrm>
            <a:off x="454800" y="1531975"/>
            <a:ext cx="6042900" cy="9243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2520863" y="2670100"/>
            <a:ext cx="6042900" cy="9243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468675" y="3808225"/>
            <a:ext cx="6042900" cy="9243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3">
  <p:cSld name="BIG_NUMBER_1_1_1">
    <p:bg>
      <p:bgPr>
        <a:solidFill>
          <a:schemeClr val="accent1"/>
        </a:solid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600"/>
              <a:buNone/>
              <a:defRPr sz="2600">
                <a:solidFill>
                  <a:schemeClr val="lt1"/>
                </a:solidFill>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endParaRPr/>
          </a:p>
        </p:txBody>
      </p:sp>
      <p:sp>
        <p:nvSpPr>
          <p:cNvPr id="122" name="Google Shape;122;p23"/>
          <p:cNvSpPr txBox="1">
            <a:spLocks noGrp="1"/>
          </p:cNvSpPr>
          <p:nvPr>
            <p:ph type="title" idx="2" hasCustomPrompt="1"/>
          </p:nvPr>
        </p:nvSpPr>
        <p:spPr>
          <a:xfrm>
            <a:off x="1843050" y="1465775"/>
            <a:ext cx="5457900" cy="858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3"/>
              </a:buClr>
              <a:buSzPts val="4700"/>
              <a:buNone/>
              <a:defRPr sz="4700">
                <a:solidFill>
                  <a:schemeClr val="accent3"/>
                </a:solidFill>
              </a:defRPr>
            </a:lvl1pPr>
            <a:lvl2pPr lvl="1" algn="ctr" rtl="0">
              <a:spcBef>
                <a:spcPts val="0"/>
              </a:spcBef>
              <a:spcAft>
                <a:spcPts val="0"/>
              </a:spcAft>
              <a:buClr>
                <a:schemeClr val="accent3"/>
              </a:buClr>
              <a:buSzPts val="4700"/>
              <a:buFont typeface="Righteous"/>
              <a:buNone/>
              <a:defRPr sz="4700">
                <a:solidFill>
                  <a:schemeClr val="accent3"/>
                </a:solidFill>
                <a:latin typeface="Righteous"/>
                <a:ea typeface="Righteous"/>
                <a:cs typeface="Righteous"/>
                <a:sym typeface="Righteous"/>
              </a:defRPr>
            </a:lvl2pPr>
            <a:lvl3pPr lvl="2" algn="ctr" rtl="0">
              <a:spcBef>
                <a:spcPts val="0"/>
              </a:spcBef>
              <a:spcAft>
                <a:spcPts val="0"/>
              </a:spcAft>
              <a:buClr>
                <a:schemeClr val="accent3"/>
              </a:buClr>
              <a:buSzPts val="4700"/>
              <a:buFont typeface="Righteous"/>
              <a:buNone/>
              <a:defRPr sz="4700">
                <a:solidFill>
                  <a:schemeClr val="accent3"/>
                </a:solidFill>
                <a:latin typeface="Righteous"/>
                <a:ea typeface="Righteous"/>
                <a:cs typeface="Righteous"/>
                <a:sym typeface="Righteous"/>
              </a:defRPr>
            </a:lvl3pPr>
            <a:lvl4pPr lvl="3" algn="ctr" rtl="0">
              <a:spcBef>
                <a:spcPts val="0"/>
              </a:spcBef>
              <a:spcAft>
                <a:spcPts val="0"/>
              </a:spcAft>
              <a:buClr>
                <a:schemeClr val="accent3"/>
              </a:buClr>
              <a:buSzPts val="4700"/>
              <a:buFont typeface="Righteous"/>
              <a:buNone/>
              <a:defRPr sz="4700">
                <a:solidFill>
                  <a:schemeClr val="accent3"/>
                </a:solidFill>
                <a:latin typeface="Righteous"/>
                <a:ea typeface="Righteous"/>
                <a:cs typeface="Righteous"/>
                <a:sym typeface="Righteous"/>
              </a:defRPr>
            </a:lvl4pPr>
            <a:lvl5pPr lvl="4" algn="ctr" rtl="0">
              <a:spcBef>
                <a:spcPts val="0"/>
              </a:spcBef>
              <a:spcAft>
                <a:spcPts val="0"/>
              </a:spcAft>
              <a:buClr>
                <a:schemeClr val="accent3"/>
              </a:buClr>
              <a:buSzPts val="4700"/>
              <a:buFont typeface="Righteous"/>
              <a:buNone/>
              <a:defRPr sz="4700">
                <a:solidFill>
                  <a:schemeClr val="accent3"/>
                </a:solidFill>
                <a:latin typeface="Righteous"/>
                <a:ea typeface="Righteous"/>
                <a:cs typeface="Righteous"/>
                <a:sym typeface="Righteous"/>
              </a:defRPr>
            </a:lvl5pPr>
            <a:lvl6pPr lvl="5" algn="ctr" rtl="0">
              <a:spcBef>
                <a:spcPts val="0"/>
              </a:spcBef>
              <a:spcAft>
                <a:spcPts val="0"/>
              </a:spcAft>
              <a:buClr>
                <a:schemeClr val="accent3"/>
              </a:buClr>
              <a:buSzPts val="4700"/>
              <a:buFont typeface="Righteous"/>
              <a:buNone/>
              <a:defRPr sz="4700">
                <a:solidFill>
                  <a:schemeClr val="accent3"/>
                </a:solidFill>
                <a:latin typeface="Righteous"/>
                <a:ea typeface="Righteous"/>
                <a:cs typeface="Righteous"/>
                <a:sym typeface="Righteous"/>
              </a:defRPr>
            </a:lvl6pPr>
            <a:lvl7pPr lvl="6" algn="ctr" rtl="0">
              <a:spcBef>
                <a:spcPts val="0"/>
              </a:spcBef>
              <a:spcAft>
                <a:spcPts val="0"/>
              </a:spcAft>
              <a:buClr>
                <a:schemeClr val="accent3"/>
              </a:buClr>
              <a:buSzPts val="4700"/>
              <a:buFont typeface="Righteous"/>
              <a:buNone/>
              <a:defRPr sz="4700">
                <a:solidFill>
                  <a:schemeClr val="accent3"/>
                </a:solidFill>
                <a:latin typeface="Righteous"/>
                <a:ea typeface="Righteous"/>
                <a:cs typeface="Righteous"/>
                <a:sym typeface="Righteous"/>
              </a:defRPr>
            </a:lvl7pPr>
            <a:lvl8pPr lvl="7" algn="ctr" rtl="0">
              <a:spcBef>
                <a:spcPts val="0"/>
              </a:spcBef>
              <a:spcAft>
                <a:spcPts val="0"/>
              </a:spcAft>
              <a:buClr>
                <a:schemeClr val="accent3"/>
              </a:buClr>
              <a:buSzPts val="4700"/>
              <a:buFont typeface="Righteous"/>
              <a:buNone/>
              <a:defRPr sz="4700">
                <a:solidFill>
                  <a:schemeClr val="accent3"/>
                </a:solidFill>
                <a:latin typeface="Righteous"/>
                <a:ea typeface="Righteous"/>
                <a:cs typeface="Righteous"/>
                <a:sym typeface="Righteous"/>
              </a:defRPr>
            </a:lvl8pPr>
            <a:lvl9pPr lvl="8" algn="ctr" rtl="0">
              <a:spcBef>
                <a:spcPts val="0"/>
              </a:spcBef>
              <a:spcAft>
                <a:spcPts val="0"/>
              </a:spcAft>
              <a:buClr>
                <a:schemeClr val="accent3"/>
              </a:buClr>
              <a:buSzPts val="4700"/>
              <a:buFont typeface="Righteous"/>
              <a:buNone/>
              <a:defRPr sz="4700">
                <a:solidFill>
                  <a:schemeClr val="accent3"/>
                </a:solidFill>
                <a:latin typeface="Righteous"/>
                <a:ea typeface="Righteous"/>
                <a:cs typeface="Righteous"/>
                <a:sym typeface="Righteous"/>
              </a:defRPr>
            </a:lvl9pPr>
          </a:lstStyle>
          <a:p>
            <a:r>
              <a:t>xx%</a:t>
            </a:r>
          </a:p>
        </p:txBody>
      </p:sp>
      <p:sp>
        <p:nvSpPr>
          <p:cNvPr id="123" name="Google Shape;123;p23"/>
          <p:cNvSpPr txBox="1">
            <a:spLocks noGrp="1"/>
          </p:cNvSpPr>
          <p:nvPr>
            <p:ph type="title" idx="3" hasCustomPrompt="1"/>
          </p:nvPr>
        </p:nvSpPr>
        <p:spPr>
          <a:xfrm>
            <a:off x="1843050" y="2922200"/>
            <a:ext cx="5457900" cy="858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3"/>
              </a:buClr>
              <a:buSzPts val="4700"/>
              <a:buNone/>
              <a:defRPr sz="4700">
                <a:solidFill>
                  <a:schemeClr val="accent3"/>
                </a:solidFill>
              </a:defRPr>
            </a:lvl1pPr>
            <a:lvl2pPr lvl="1" algn="ctr" rtl="0">
              <a:spcBef>
                <a:spcPts val="0"/>
              </a:spcBef>
              <a:spcAft>
                <a:spcPts val="0"/>
              </a:spcAft>
              <a:buClr>
                <a:schemeClr val="accent3"/>
              </a:buClr>
              <a:buSzPts val="4700"/>
              <a:buFont typeface="Righteous"/>
              <a:buNone/>
              <a:defRPr sz="4700">
                <a:solidFill>
                  <a:schemeClr val="accent3"/>
                </a:solidFill>
                <a:latin typeface="Righteous"/>
                <a:ea typeface="Righteous"/>
                <a:cs typeface="Righteous"/>
                <a:sym typeface="Righteous"/>
              </a:defRPr>
            </a:lvl2pPr>
            <a:lvl3pPr lvl="2" algn="ctr" rtl="0">
              <a:spcBef>
                <a:spcPts val="0"/>
              </a:spcBef>
              <a:spcAft>
                <a:spcPts val="0"/>
              </a:spcAft>
              <a:buClr>
                <a:schemeClr val="accent3"/>
              </a:buClr>
              <a:buSzPts val="4700"/>
              <a:buFont typeface="Righteous"/>
              <a:buNone/>
              <a:defRPr sz="4700">
                <a:solidFill>
                  <a:schemeClr val="accent3"/>
                </a:solidFill>
                <a:latin typeface="Righteous"/>
                <a:ea typeface="Righteous"/>
                <a:cs typeface="Righteous"/>
                <a:sym typeface="Righteous"/>
              </a:defRPr>
            </a:lvl3pPr>
            <a:lvl4pPr lvl="3" algn="ctr" rtl="0">
              <a:spcBef>
                <a:spcPts val="0"/>
              </a:spcBef>
              <a:spcAft>
                <a:spcPts val="0"/>
              </a:spcAft>
              <a:buClr>
                <a:schemeClr val="accent3"/>
              </a:buClr>
              <a:buSzPts val="4700"/>
              <a:buFont typeface="Righteous"/>
              <a:buNone/>
              <a:defRPr sz="4700">
                <a:solidFill>
                  <a:schemeClr val="accent3"/>
                </a:solidFill>
                <a:latin typeface="Righteous"/>
                <a:ea typeface="Righteous"/>
                <a:cs typeface="Righteous"/>
                <a:sym typeface="Righteous"/>
              </a:defRPr>
            </a:lvl4pPr>
            <a:lvl5pPr lvl="4" algn="ctr" rtl="0">
              <a:spcBef>
                <a:spcPts val="0"/>
              </a:spcBef>
              <a:spcAft>
                <a:spcPts val="0"/>
              </a:spcAft>
              <a:buClr>
                <a:schemeClr val="accent3"/>
              </a:buClr>
              <a:buSzPts val="4700"/>
              <a:buFont typeface="Righteous"/>
              <a:buNone/>
              <a:defRPr sz="4700">
                <a:solidFill>
                  <a:schemeClr val="accent3"/>
                </a:solidFill>
                <a:latin typeface="Righteous"/>
                <a:ea typeface="Righteous"/>
                <a:cs typeface="Righteous"/>
                <a:sym typeface="Righteous"/>
              </a:defRPr>
            </a:lvl5pPr>
            <a:lvl6pPr lvl="5" algn="ctr" rtl="0">
              <a:spcBef>
                <a:spcPts val="0"/>
              </a:spcBef>
              <a:spcAft>
                <a:spcPts val="0"/>
              </a:spcAft>
              <a:buClr>
                <a:schemeClr val="accent3"/>
              </a:buClr>
              <a:buSzPts val="4700"/>
              <a:buFont typeface="Righteous"/>
              <a:buNone/>
              <a:defRPr sz="4700">
                <a:solidFill>
                  <a:schemeClr val="accent3"/>
                </a:solidFill>
                <a:latin typeface="Righteous"/>
                <a:ea typeface="Righteous"/>
                <a:cs typeface="Righteous"/>
                <a:sym typeface="Righteous"/>
              </a:defRPr>
            </a:lvl6pPr>
            <a:lvl7pPr lvl="6" algn="ctr" rtl="0">
              <a:spcBef>
                <a:spcPts val="0"/>
              </a:spcBef>
              <a:spcAft>
                <a:spcPts val="0"/>
              </a:spcAft>
              <a:buClr>
                <a:schemeClr val="accent3"/>
              </a:buClr>
              <a:buSzPts val="4700"/>
              <a:buFont typeface="Righteous"/>
              <a:buNone/>
              <a:defRPr sz="4700">
                <a:solidFill>
                  <a:schemeClr val="accent3"/>
                </a:solidFill>
                <a:latin typeface="Righteous"/>
                <a:ea typeface="Righteous"/>
                <a:cs typeface="Righteous"/>
                <a:sym typeface="Righteous"/>
              </a:defRPr>
            </a:lvl7pPr>
            <a:lvl8pPr lvl="7" algn="ctr" rtl="0">
              <a:spcBef>
                <a:spcPts val="0"/>
              </a:spcBef>
              <a:spcAft>
                <a:spcPts val="0"/>
              </a:spcAft>
              <a:buClr>
                <a:schemeClr val="accent3"/>
              </a:buClr>
              <a:buSzPts val="4700"/>
              <a:buFont typeface="Righteous"/>
              <a:buNone/>
              <a:defRPr sz="4700">
                <a:solidFill>
                  <a:schemeClr val="accent3"/>
                </a:solidFill>
                <a:latin typeface="Righteous"/>
                <a:ea typeface="Righteous"/>
                <a:cs typeface="Righteous"/>
                <a:sym typeface="Righteous"/>
              </a:defRPr>
            </a:lvl8pPr>
            <a:lvl9pPr lvl="8" algn="ctr" rtl="0">
              <a:spcBef>
                <a:spcPts val="0"/>
              </a:spcBef>
              <a:spcAft>
                <a:spcPts val="0"/>
              </a:spcAft>
              <a:buClr>
                <a:schemeClr val="accent3"/>
              </a:buClr>
              <a:buSzPts val="4700"/>
              <a:buFont typeface="Righteous"/>
              <a:buNone/>
              <a:defRPr sz="4700">
                <a:solidFill>
                  <a:schemeClr val="accent3"/>
                </a:solidFill>
                <a:latin typeface="Righteous"/>
                <a:ea typeface="Righteous"/>
                <a:cs typeface="Righteous"/>
                <a:sym typeface="Righteous"/>
              </a:defRPr>
            </a:lvl9pPr>
          </a:lstStyle>
          <a:p>
            <a:r>
              <a:t>xx%</a:t>
            </a:r>
          </a:p>
        </p:txBody>
      </p:sp>
      <p:sp>
        <p:nvSpPr>
          <p:cNvPr id="124" name="Google Shape;124;p23"/>
          <p:cNvSpPr txBox="1">
            <a:spLocks noGrp="1"/>
          </p:cNvSpPr>
          <p:nvPr>
            <p:ph type="ctrTitle" idx="4"/>
          </p:nvPr>
        </p:nvSpPr>
        <p:spPr>
          <a:xfrm>
            <a:off x="2128500" y="2324075"/>
            <a:ext cx="4887000" cy="42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1400"/>
              <a:buFont typeface="Montserrat Medium"/>
              <a:buNone/>
              <a:defRPr sz="1400" b="0">
                <a:solidFill>
                  <a:schemeClr val="lt2"/>
                </a:solidFill>
                <a:latin typeface="Montserrat Medium"/>
                <a:ea typeface="Montserrat Medium"/>
                <a:cs typeface="Montserrat Medium"/>
                <a:sym typeface="Montserrat Medium"/>
              </a:defRPr>
            </a:lvl1pPr>
            <a:lvl2pPr lvl="1" algn="ctr" rtl="0">
              <a:spcBef>
                <a:spcPts val="0"/>
              </a:spcBef>
              <a:spcAft>
                <a:spcPts val="0"/>
              </a:spcAft>
              <a:buClr>
                <a:schemeClr val="lt2"/>
              </a:buClr>
              <a:buSzPts val="1400"/>
              <a:buFont typeface="Montserrat Medium"/>
              <a:buNone/>
              <a:defRPr sz="1400">
                <a:solidFill>
                  <a:schemeClr val="lt2"/>
                </a:solidFill>
                <a:latin typeface="Montserrat Medium"/>
                <a:ea typeface="Montserrat Medium"/>
                <a:cs typeface="Montserrat Medium"/>
                <a:sym typeface="Montserrat Medium"/>
              </a:defRPr>
            </a:lvl2pPr>
            <a:lvl3pPr lvl="2" algn="ctr" rtl="0">
              <a:spcBef>
                <a:spcPts val="0"/>
              </a:spcBef>
              <a:spcAft>
                <a:spcPts val="0"/>
              </a:spcAft>
              <a:buClr>
                <a:schemeClr val="lt2"/>
              </a:buClr>
              <a:buSzPts val="1400"/>
              <a:buFont typeface="Montserrat Medium"/>
              <a:buNone/>
              <a:defRPr sz="1400">
                <a:solidFill>
                  <a:schemeClr val="lt2"/>
                </a:solidFill>
                <a:latin typeface="Montserrat Medium"/>
                <a:ea typeface="Montserrat Medium"/>
                <a:cs typeface="Montserrat Medium"/>
                <a:sym typeface="Montserrat Medium"/>
              </a:defRPr>
            </a:lvl3pPr>
            <a:lvl4pPr lvl="3" algn="ctr" rtl="0">
              <a:spcBef>
                <a:spcPts val="0"/>
              </a:spcBef>
              <a:spcAft>
                <a:spcPts val="0"/>
              </a:spcAft>
              <a:buClr>
                <a:schemeClr val="lt2"/>
              </a:buClr>
              <a:buSzPts val="1400"/>
              <a:buFont typeface="Montserrat Medium"/>
              <a:buNone/>
              <a:defRPr sz="1400">
                <a:solidFill>
                  <a:schemeClr val="lt2"/>
                </a:solidFill>
                <a:latin typeface="Montserrat Medium"/>
                <a:ea typeface="Montserrat Medium"/>
                <a:cs typeface="Montserrat Medium"/>
                <a:sym typeface="Montserrat Medium"/>
              </a:defRPr>
            </a:lvl4pPr>
            <a:lvl5pPr lvl="4" algn="ctr" rtl="0">
              <a:spcBef>
                <a:spcPts val="0"/>
              </a:spcBef>
              <a:spcAft>
                <a:spcPts val="0"/>
              </a:spcAft>
              <a:buClr>
                <a:schemeClr val="lt2"/>
              </a:buClr>
              <a:buSzPts val="1400"/>
              <a:buFont typeface="Montserrat Medium"/>
              <a:buNone/>
              <a:defRPr sz="1400">
                <a:solidFill>
                  <a:schemeClr val="lt2"/>
                </a:solidFill>
                <a:latin typeface="Montserrat Medium"/>
                <a:ea typeface="Montserrat Medium"/>
                <a:cs typeface="Montserrat Medium"/>
                <a:sym typeface="Montserrat Medium"/>
              </a:defRPr>
            </a:lvl5pPr>
            <a:lvl6pPr lvl="5" algn="ctr" rtl="0">
              <a:spcBef>
                <a:spcPts val="0"/>
              </a:spcBef>
              <a:spcAft>
                <a:spcPts val="0"/>
              </a:spcAft>
              <a:buClr>
                <a:schemeClr val="lt2"/>
              </a:buClr>
              <a:buSzPts val="1400"/>
              <a:buFont typeface="Montserrat Medium"/>
              <a:buNone/>
              <a:defRPr sz="1400">
                <a:solidFill>
                  <a:schemeClr val="lt2"/>
                </a:solidFill>
                <a:latin typeface="Montserrat Medium"/>
                <a:ea typeface="Montserrat Medium"/>
                <a:cs typeface="Montserrat Medium"/>
                <a:sym typeface="Montserrat Medium"/>
              </a:defRPr>
            </a:lvl6pPr>
            <a:lvl7pPr lvl="6" algn="ctr" rtl="0">
              <a:spcBef>
                <a:spcPts val="0"/>
              </a:spcBef>
              <a:spcAft>
                <a:spcPts val="0"/>
              </a:spcAft>
              <a:buClr>
                <a:schemeClr val="lt2"/>
              </a:buClr>
              <a:buSzPts val="1400"/>
              <a:buFont typeface="Montserrat Medium"/>
              <a:buNone/>
              <a:defRPr sz="1400">
                <a:solidFill>
                  <a:schemeClr val="lt2"/>
                </a:solidFill>
                <a:latin typeface="Montserrat Medium"/>
                <a:ea typeface="Montserrat Medium"/>
                <a:cs typeface="Montserrat Medium"/>
                <a:sym typeface="Montserrat Medium"/>
              </a:defRPr>
            </a:lvl7pPr>
            <a:lvl8pPr lvl="7" algn="ctr" rtl="0">
              <a:spcBef>
                <a:spcPts val="0"/>
              </a:spcBef>
              <a:spcAft>
                <a:spcPts val="0"/>
              </a:spcAft>
              <a:buClr>
                <a:schemeClr val="lt2"/>
              </a:buClr>
              <a:buSzPts val="1400"/>
              <a:buFont typeface="Montserrat Medium"/>
              <a:buNone/>
              <a:defRPr sz="1400">
                <a:solidFill>
                  <a:schemeClr val="lt2"/>
                </a:solidFill>
                <a:latin typeface="Montserrat Medium"/>
                <a:ea typeface="Montserrat Medium"/>
                <a:cs typeface="Montserrat Medium"/>
                <a:sym typeface="Montserrat Medium"/>
              </a:defRPr>
            </a:lvl8pPr>
            <a:lvl9pPr lvl="8" algn="ctr" rtl="0">
              <a:spcBef>
                <a:spcPts val="0"/>
              </a:spcBef>
              <a:spcAft>
                <a:spcPts val="0"/>
              </a:spcAft>
              <a:buClr>
                <a:schemeClr val="lt2"/>
              </a:buClr>
              <a:buSzPts val="1400"/>
              <a:buFont typeface="Montserrat Medium"/>
              <a:buNone/>
              <a:defRPr sz="1400">
                <a:solidFill>
                  <a:schemeClr val="lt2"/>
                </a:solidFill>
                <a:latin typeface="Montserrat Medium"/>
                <a:ea typeface="Montserrat Medium"/>
                <a:cs typeface="Montserrat Medium"/>
                <a:sym typeface="Montserrat Medium"/>
              </a:defRPr>
            </a:lvl9pPr>
          </a:lstStyle>
          <a:p>
            <a:endParaRPr/>
          </a:p>
        </p:txBody>
      </p:sp>
      <p:sp>
        <p:nvSpPr>
          <p:cNvPr id="125" name="Google Shape;125;p23"/>
          <p:cNvSpPr txBox="1">
            <a:spLocks noGrp="1"/>
          </p:cNvSpPr>
          <p:nvPr>
            <p:ph type="ctrTitle" idx="5"/>
          </p:nvPr>
        </p:nvSpPr>
        <p:spPr>
          <a:xfrm>
            <a:off x="2128500" y="3780500"/>
            <a:ext cx="4887000" cy="42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1400"/>
              <a:buFont typeface="Montserrat Medium"/>
              <a:buNone/>
              <a:defRPr sz="1400" b="0">
                <a:solidFill>
                  <a:schemeClr val="lt2"/>
                </a:solidFill>
                <a:latin typeface="Montserrat Medium"/>
                <a:ea typeface="Montserrat Medium"/>
                <a:cs typeface="Montserrat Medium"/>
                <a:sym typeface="Montserrat Medium"/>
              </a:defRPr>
            </a:lvl1pPr>
            <a:lvl2pPr lvl="1" algn="ctr" rtl="0">
              <a:spcBef>
                <a:spcPts val="0"/>
              </a:spcBef>
              <a:spcAft>
                <a:spcPts val="0"/>
              </a:spcAft>
              <a:buClr>
                <a:schemeClr val="lt2"/>
              </a:buClr>
              <a:buSzPts val="1400"/>
              <a:buFont typeface="Montserrat Medium"/>
              <a:buNone/>
              <a:defRPr sz="1400">
                <a:solidFill>
                  <a:schemeClr val="lt2"/>
                </a:solidFill>
                <a:latin typeface="Montserrat Medium"/>
                <a:ea typeface="Montserrat Medium"/>
                <a:cs typeface="Montserrat Medium"/>
                <a:sym typeface="Montserrat Medium"/>
              </a:defRPr>
            </a:lvl2pPr>
            <a:lvl3pPr lvl="2" algn="ctr" rtl="0">
              <a:spcBef>
                <a:spcPts val="0"/>
              </a:spcBef>
              <a:spcAft>
                <a:spcPts val="0"/>
              </a:spcAft>
              <a:buClr>
                <a:schemeClr val="lt2"/>
              </a:buClr>
              <a:buSzPts val="1400"/>
              <a:buFont typeface="Montserrat Medium"/>
              <a:buNone/>
              <a:defRPr sz="1400">
                <a:solidFill>
                  <a:schemeClr val="lt2"/>
                </a:solidFill>
                <a:latin typeface="Montserrat Medium"/>
                <a:ea typeface="Montserrat Medium"/>
                <a:cs typeface="Montserrat Medium"/>
                <a:sym typeface="Montserrat Medium"/>
              </a:defRPr>
            </a:lvl3pPr>
            <a:lvl4pPr lvl="3" algn="ctr" rtl="0">
              <a:spcBef>
                <a:spcPts val="0"/>
              </a:spcBef>
              <a:spcAft>
                <a:spcPts val="0"/>
              </a:spcAft>
              <a:buClr>
                <a:schemeClr val="lt2"/>
              </a:buClr>
              <a:buSzPts val="1400"/>
              <a:buFont typeface="Montserrat Medium"/>
              <a:buNone/>
              <a:defRPr sz="1400">
                <a:solidFill>
                  <a:schemeClr val="lt2"/>
                </a:solidFill>
                <a:latin typeface="Montserrat Medium"/>
                <a:ea typeface="Montserrat Medium"/>
                <a:cs typeface="Montserrat Medium"/>
                <a:sym typeface="Montserrat Medium"/>
              </a:defRPr>
            </a:lvl4pPr>
            <a:lvl5pPr lvl="4" algn="ctr" rtl="0">
              <a:spcBef>
                <a:spcPts val="0"/>
              </a:spcBef>
              <a:spcAft>
                <a:spcPts val="0"/>
              </a:spcAft>
              <a:buClr>
                <a:schemeClr val="lt2"/>
              </a:buClr>
              <a:buSzPts val="1400"/>
              <a:buFont typeface="Montserrat Medium"/>
              <a:buNone/>
              <a:defRPr sz="1400">
                <a:solidFill>
                  <a:schemeClr val="lt2"/>
                </a:solidFill>
                <a:latin typeface="Montserrat Medium"/>
                <a:ea typeface="Montserrat Medium"/>
                <a:cs typeface="Montserrat Medium"/>
                <a:sym typeface="Montserrat Medium"/>
              </a:defRPr>
            </a:lvl5pPr>
            <a:lvl6pPr lvl="5" algn="ctr" rtl="0">
              <a:spcBef>
                <a:spcPts val="0"/>
              </a:spcBef>
              <a:spcAft>
                <a:spcPts val="0"/>
              </a:spcAft>
              <a:buClr>
                <a:schemeClr val="lt2"/>
              </a:buClr>
              <a:buSzPts val="1400"/>
              <a:buFont typeface="Montserrat Medium"/>
              <a:buNone/>
              <a:defRPr sz="1400">
                <a:solidFill>
                  <a:schemeClr val="lt2"/>
                </a:solidFill>
                <a:latin typeface="Montserrat Medium"/>
                <a:ea typeface="Montserrat Medium"/>
                <a:cs typeface="Montserrat Medium"/>
                <a:sym typeface="Montserrat Medium"/>
              </a:defRPr>
            </a:lvl6pPr>
            <a:lvl7pPr lvl="6" algn="ctr" rtl="0">
              <a:spcBef>
                <a:spcPts val="0"/>
              </a:spcBef>
              <a:spcAft>
                <a:spcPts val="0"/>
              </a:spcAft>
              <a:buClr>
                <a:schemeClr val="lt2"/>
              </a:buClr>
              <a:buSzPts val="1400"/>
              <a:buFont typeface="Montserrat Medium"/>
              <a:buNone/>
              <a:defRPr sz="1400">
                <a:solidFill>
                  <a:schemeClr val="lt2"/>
                </a:solidFill>
                <a:latin typeface="Montserrat Medium"/>
                <a:ea typeface="Montserrat Medium"/>
                <a:cs typeface="Montserrat Medium"/>
                <a:sym typeface="Montserrat Medium"/>
              </a:defRPr>
            </a:lvl7pPr>
            <a:lvl8pPr lvl="7" algn="ctr" rtl="0">
              <a:spcBef>
                <a:spcPts val="0"/>
              </a:spcBef>
              <a:spcAft>
                <a:spcPts val="0"/>
              </a:spcAft>
              <a:buClr>
                <a:schemeClr val="lt2"/>
              </a:buClr>
              <a:buSzPts val="1400"/>
              <a:buFont typeface="Montserrat Medium"/>
              <a:buNone/>
              <a:defRPr sz="1400">
                <a:solidFill>
                  <a:schemeClr val="lt2"/>
                </a:solidFill>
                <a:latin typeface="Montserrat Medium"/>
                <a:ea typeface="Montserrat Medium"/>
                <a:cs typeface="Montserrat Medium"/>
                <a:sym typeface="Montserrat Medium"/>
              </a:defRPr>
            </a:lvl8pPr>
            <a:lvl9pPr lvl="8" algn="ctr" rtl="0">
              <a:spcBef>
                <a:spcPts val="0"/>
              </a:spcBef>
              <a:spcAft>
                <a:spcPts val="0"/>
              </a:spcAft>
              <a:buClr>
                <a:schemeClr val="lt2"/>
              </a:buClr>
              <a:buSzPts val="1400"/>
              <a:buFont typeface="Montserrat Medium"/>
              <a:buNone/>
              <a:defRPr sz="1400">
                <a:solidFill>
                  <a:schemeClr val="lt2"/>
                </a:solidFill>
                <a:latin typeface="Montserrat Medium"/>
                <a:ea typeface="Montserrat Medium"/>
                <a:cs typeface="Montserrat Medium"/>
                <a:sym typeface="Montserrat Medium"/>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3 1">
  <p:cSld name="BIG_NUMBER_1_1_1_1">
    <p:bg>
      <p:bgPr>
        <a:solidFill>
          <a:schemeClr val="accent1"/>
        </a:solidFill>
        <a:effectLst/>
      </p:bgPr>
    </p:bg>
    <p:spTree>
      <p:nvGrpSpPr>
        <p:cNvPr id="1" name="Shape 126"/>
        <p:cNvGrpSpPr/>
        <p:nvPr/>
      </p:nvGrpSpPr>
      <p:grpSpPr>
        <a:xfrm>
          <a:off x="0" y="0"/>
          <a:ext cx="0" cy="0"/>
          <a:chOff x="0" y="0"/>
          <a:chExt cx="0" cy="0"/>
        </a:xfrm>
      </p:grpSpPr>
      <p:sp>
        <p:nvSpPr>
          <p:cNvPr id="127" name="Google Shape;127;p24"/>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600"/>
              <a:buNone/>
              <a:defRPr sz="2600">
                <a:solidFill>
                  <a:schemeClr val="lt1"/>
                </a:solidFill>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endParaRPr/>
          </a:p>
        </p:txBody>
      </p:sp>
      <p:sp>
        <p:nvSpPr>
          <p:cNvPr id="128" name="Google Shape;128;p24"/>
          <p:cNvSpPr txBox="1">
            <a:spLocks noGrp="1"/>
          </p:cNvSpPr>
          <p:nvPr>
            <p:ph type="title" idx="2" hasCustomPrompt="1"/>
          </p:nvPr>
        </p:nvSpPr>
        <p:spPr>
          <a:xfrm>
            <a:off x="3675900" y="3199300"/>
            <a:ext cx="1792200" cy="617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129" name="Google Shape;129;p24"/>
          <p:cNvSpPr txBox="1">
            <a:spLocks noGrp="1"/>
          </p:cNvSpPr>
          <p:nvPr>
            <p:ph type="title" idx="3"/>
          </p:nvPr>
        </p:nvSpPr>
        <p:spPr>
          <a:xfrm>
            <a:off x="3358650" y="3703900"/>
            <a:ext cx="2426700" cy="341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None/>
              <a:defRPr sz="1400">
                <a:solidFill>
                  <a:schemeClr val="accent3"/>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130" name="Google Shape;130;p24"/>
          <p:cNvSpPr txBox="1">
            <a:spLocks noGrp="1"/>
          </p:cNvSpPr>
          <p:nvPr>
            <p:ph type="subTitle" idx="1"/>
          </p:nvPr>
        </p:nvSpPr>
        <p:spPr>
          <a:xfrm>
            <a:off x="3642600" y="3979650"/>
            <a:ext cx="1858800" cy="34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200"/>
              <a:buNone/>
              <a:defRPr sz="1200">
                <a:solidFill>
                  <a:schemeClr val="lt1"/>
                </a:solidFill>
              </a:defRPr>
            </a:lvl2pPr>
            <a:lvl3pPr lvl="2" algn="ctr" rtl="0">
              <a:lnSpc>
                <a:spcPct val="100000"/>
              </a:lnSpc>
              <a:spcBef>
                <a:spcPts val="0"/>
              </a:spcBef>
              <a:spcAft>
                <a:spcPts val="0"/>
              </a:spcAft>
              <a:buClr>
                <a:schemeClr val="lt1"/>
              </a:buClr>
              <a:buSzPts val="1200"/>
              <a:buNone/>
              <a:defRPr sz="1200">
                <a:solidFill>
                  <a:schemeClr val="lt1"/>
                </a:solidFill>
              </a:defRPr>
            </a:lvl3pPr>
            <a:lvl4pPr lvl="3" algn="ctr" rtl="0">
              <a:lnSpc>
                <a:spcPct val="100000"/>
              </a:lnSpc>
              <a:spcBef>
                <a:spcPts val="0"/>
              </a:spcBef>
              <a:spcAft>
                <a:spcPts val="0"/>
              </a:spcAft>
              <a:buClr>
                <a:schemeClr val="lt1"/>
              </a:buClr>
              <a:buSzPts val="1200"/>
              <a:buNone/>
              <a:defRPr sz="1200">
                <a:solidFill>
                  <a:schemeClr val="lt1"/>
                </a:solidFill>
              </a:defRPr>
            </a:lvl4pPr>
            <a:lvl5pPr lvl="4" algn="ctr" rtl="0">
              <a:lnSpc>
                <a:spcPct val="100000"/>
              </a:lnSpc>
              <a:spcBef>
                <a:spcPts val="0"/>
              </a:spcBef>
              <a:spcAft>
                <a:spcPts val="0"/>
              </a:spcAft>
              <a:buClr>
                <a:schemeClr val="lt1"/>
              </a:buClr>
              <a:buSzPts val="1200"/>
              <a:buNone/>
              <a:defRPr sz="1200">
                <a:solidFill>
                  <a:schemeClr val="lt1"/>
                </a:solidFill>
              </a:defRPr>
            </a:lvl5pPr>
            <a:lvl6pPr lvl="5" algn="ctr" rtl="0">
              <a:lnSpc>
                <a:spcPct val="100000"/>
              </a:lnSpc>
              <a:spcBef>
                <a:spcPts val="0"/>
              </a:spcBef>
              <a:spcAft>
                <a:spcPts val="0"/>
              </a:spcAft>
              <a:buClr>
                <a:schemeClr val="lt1"/>
              </a:buClr>
              <a:buSzPts val="1200"/>
              <a:buNone/>
              <a:defRPr sz="1200">
                <a:solidFill>
                  <a:schemeClr val="lt1"/>
                </a:solidFill>
              </a:defRPr>
            </a:lvl6pPr>
            <a:lvl7pPr lvl="6" algn="ctr" rtl="0">
              <a:lnSpc>
                <a:spcPct val="100000"/>
              </a:lnSpc>
              <a:spcBef>
                <a:spcPts val="0"/>
              </a:spcBef>
              <a:spcAft>
                <a:spcPts val="0"/>
              </a:spcAft>
              <a:buClr>
                <a:schemeClr val="lt1"/>
              </a:buClr>
              <a:buSzPts val="1200"/>
              <a:buNone/>
              <a:defRPr sz="1200">
                <a:solidFill>
                  <a:schemeClr val="lt1"/>
                </a:solidFill>
              </a:defRPr>
            </a:lvl7pPr>
            <a:lvl8pPr lvl="7" algn="ctr" rtl="0">
              <a:lnSpc>
                <a:spcPct val="100000"/>
              </a:lnSpc>
              <a:spcBef>
                <a:spcPts val="0"/>
              </a:spcBef>
              <a:spcAft>
                <a:spcPts val="0"/>
              </a:spcAft>
              <a:buClr>
                <a:schemeClr val="lt1"/>
              </a:buClr>
              <a:buSzPts val="1200"/>
              <a:buNone/>
              <a:defRPr sz="1200">
                <a:solidFill>
                  <a:schemeClr val="lt1"/>
                </a:solidFill>
              </a:defRPr>
            </a:lvl8pPr>
            <a:lvl9pPr lvl="8" algn="ctr"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131" name="Google Shape;131;p24"/>
          <p:cNvSpPr txBox="1">
            <a:spLocks noGrp="1"/>
          </p:cNvSpPr>
          <p:nvPr>
            <p:ph type="title" idx="4" hasCustomPrompt="1"/>
          </p:nvPr>
        </p:nvSpPr>
        <p:spPr>
          <a:xfrm>
            <a:off x="6162775" y="3199300"/>
            <a:ext cx="1792200" cy="617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132" name="Google Shape;132;p24"/>
          <p:cNvSpPr txBox="1">
            <a:spLocks noGrp="1"/>
          </p:cNvSpPr>
          <p:nvPr>
            <p:ph type="title" idx="5"/>
          </p:nvPr>
        </p:nvSpPr>
        <p:spPr>
          <a:xfrm>
            <a:off x="5845525" y="3703900"/>
            <a:ext cx="2426700" cy="341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None/>
              <a:defRPr sz="1400">
                <a:solidFill>
                  <a:schemeClr val="accent3"/>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133" name="Google Shape;133;p24"/>
          <p:cNvSpPr txBox="1">
            <a:spLocks noGrp="1"/>
          </p:cNvSpPr>
          <p:nvPr>
            <p:ph type="subTitle" idx="6"/>
          </p:nvPr>
        </p:nvSpPr>
        <p:spPr>
          <a:xfrm>
            <a:off x="6130825" y="3979650"/>
            <a:ext cx="1856100" cy="34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200"/>
              <a:buNone/>
              <a:defRPr sz="1200">
                <a:solidFill>
                  <a:schemeClr val="lt1"/>
                </a:solidFill>
              </a:defRPr>
            </a:lvl2pPr>
            <a:lvl3pPr lvl="2" algn="ctr" rtl="0">
              <a:lnSpc>
                <a:spcPct val="100000"/>
              </a:lnSpc>
              <a:spcBef>
                <a:spcPts val="0"/>
              </a:spcBef>
              <a:spcAft>
                <a:spcPts val="0"/>
              </a:spcAft>
              <a:buClr>
                <a:schemeClr val="lt1"/>
              </a:buClr>
              <a:buSzPts val="1200"/>
              <a:buNone/>
              <a:defRPr sz="1200">
                <a:solidFill>
                  <a:schemeClr val="lt1"/>
                </a:solidFill>
              </a:defRPr>
            </a:lvl3pPr>
            <a:lvl4pPr lvl="3" algn="ctr" rtl="0">
              <a:lnSpc>
                <a:spcPct val="100000"/>
              </a:lnSpc>
              <a:spcBef>
                <a:spcPts val="0"/>
              </a:spcBef>
              <a:spcAft>
                <a:spcPts val="0"/>
              </a:spcAft>
              <a:buClr>
                <a:schemeClr val="lt1"/>
              </a:buClr>
              <a:buSzPts val="1200"/>
              <a:buNone/>
              <a:defRPr sz="1200">
                <a:solidFill>
                  <a:schemeClr val="lt1"/>
                </a:solidFill>
              </a:defRPr>
            </a:lvl4pPr>
            <a:lvl5pPr lvl="4" algn="ctr" rtl="0">
              <a:lnSpc>
                <a:spcPct val="100000"/>
              </a:lnSpc>
              <a:spcBef>
                <a:spcPts val="0"/>
              </a:spcBef>
              <a:spcAft>
                <a:spcPts val="0"/>
              </a:spcAft>
              <a:buClr>
                <a:schemeClr val="lt1"/>
              </a:buClr>
              <a:buSzPts val="1200"/>
              <a:buNone/>
              <a:defRPr sz="1200">
                <a:solidFill>
                  <a:schemeClr val="lt1"/>
                </a:solidFill>
              </a:defRPr>
            </a:lvl5pPr>
            <a:lvl6pPr lvl="5" algn="ctr" rtl="0">
              <a:lnSpc>
                <a:spcPct val="100000"/>
              </a:lnSpc>
              <a:spcBef>
                <a:spcPts val="0"/>
              </a:spcBef>
              <a:spcAft>
                <a:spcPts val="0"/>
              </a:spcAft>
              <a:buClr>
                <a:schemeClr val="lt1"/>
              </a:buClr>
              <a:buSzPts val="1200"/>
              <a:buNone/>
              <a:defRPr sz="1200">
                <a:solidFill>
                  <a:schemeClr val="lt1"/>
                </a:solidFill>
              </a:defRPr>
            </a:lvl6pPr>
            <a:lvl7pPr lvl="6" algn="ctr" rtl="0">
              <a:lnSpc>
                <a:spcPct val="100000"/>
              </a:lnSpc>
              <a:spcBef>
                <a:spcPts val="0"/>
              </a:spcBef>
              <a:spcAft>
                <a:spcPts val="0"/>
              </a:spcAft>
              <a:buClr>
                <a:schemeClr val="lt1"/>
              </a:buClr>
              <a:buSzPts val="1200"/>
              <a:buNone/>
              <a:defRPr sz="1200">
                <a:solidFill>
                  <a:schemeClr val="lt1"/>
                </a:solidFill>
              </a:defRPr>
            </a:lvl7pPr>
            <a:lvl8pPr lvl="7" algn="ctr" rtl="0">
              <a:lnSpc>
                <a:spcPct val="100000"/>
              </a:lnSpc>
              <a:spcBef>
                <a:spcPts val="0"/>
              </a:spcBef>
              <a:spcAft>
                <a:spcPts val="0"/>
              </a:spcAft>
              <a:buClr>
                <a:schemeClr val="lt1"/>
              </a:buClr>
              <a:buSzPts val="1200"/>
              <a:buNone/>
              <a:defRPr sz="1200">
                <a:solidFill>
                  <a:schemeClr val="lt1"/>
                </a:solidFill>
              </a:defRPr>
            </a:lvl8pPr>
            <a:lvl9pPr lvl="8" algn="ctr"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134" name="Google Shape;134;p24"/>
          <p:cNvSpPr txBox="1">
            <a:spLocks noGrp="1"/>
          </p:cNvSpPr>
          <p:nvPr>
            <p:ph type="title" idx="7" hasCustomPrompt="1"/>
          </p:nvPr>
        </p:nvSpPr>
        <p:spPr>
          <a:xfrm>
            <a:off x="1189025" y="3199300"/>
            <a:ext cx="1792200" cy="617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135" name="Google Shape;135;p24"/>
          <p:cNvSpPr txBox="1">
            <a:spLocks noGrp="1"/>
          </p:cNvSpPr>
          <p:nvPr>
            <p:ph type="title" idx="8"/>
          </p:nvPr>
        </p:nvSpPr>
        <p:spPr>
          <a:xfrm>
            <a:off x="871775" y="3703900"/>
            <a:ext cx="2426700" cy="341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None/>
              <a:defRPr sz="1400">
                <a:solidFill>
                  <a:schemeClr val="accent3"/>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136" name="Google Shape;136;p24"/>
          <p:cNvSpPr txBox="1">
            <a:spLocks noGrp="1"/>
          </p:cNvSpPr>
          <p:nvPr>
            <p:ph type="subTitle" idx="9"/>
          </p:nvPr>
        </p:nvSpPr>
        <p:spPr>
          <a:xfrm>
            <a:off x="1155725" y="3979650"/>
            <a:ext cx="1858800" cy="34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200"/>
              <a:buNone/>
              <a:defRPr sz="1200">
                <a:solidFill>
                  <a:schemeClr val="lt1"/>
                </a:solidFill>
              </a:defRPr>
            </a:lvl2pPr>
            <a:lvl3pPr lvl="2" algn="ctr" rtl="0">
              <a:lnSpc>
                <a:spcPct val="100000"/>
              </a:lnSpc>
              <a:spcBef>
                <a:spcPts val="0"/>
              </a:spcBef>
              <a:spcAft>
                <a:spcPts val="0"/>
              </a:spcAft>
              <a:buClr>
                <a:schemeClr val="lt1"/>
              </a:buClr>
              <a:buSzPts val="1200"/>
              <a:buNone/>
              <a:defRPr sz="1200">
                <a:solidFill>
                  <a:schemeClr val="lt1"/>
                </a:solidFill>
              </a:defRPr>
            </a:lvl3pPr>
            <a:lvl4pPr lvl="3" algn="ctr" rtl="0">
              <a:lnSpc>
                <a:spcPct val="100000"/>
              </a:lnSpc>
              <a:spcBef>
                <a:spcPts val="0"/>
              </a:spcBef>
              <a:spcAft>
                <a:spcPts val="0"/>
              </a:spcAft>
              <a:buClr>
                <a:schemeClr val="lt1"/>
              </a:buClr>
              <a:buSzPts val="1200"/>
              <a:buNone/>
              <a:defRPr sz="1200">
                <a:solidFill>
                  <a:schemeClr val="lt1"/>
                </a:solidFill>
              </a:defRPr>
            </a:lvl4pPr>
            <a:lvl5pPr lvl="4" algn="ctr" rtl="0">
              <a:lnSpc>
                <a:spcPct val="100000"/>
              </a:lnSpc>
              <a:spcBef>
                <a:spcPts val="0"/>
              </a:spcBef>
              <a:spcAft>
                <a:spcPts val="0"/>
              </a:spcAft>
              <a:buClr>
                <a:schemeClr val="lt1"/>
              </a:buClr>
              <a:buSzPts val="1200"/>
              <a:buNone/>
              <a:defRPr sz="1200">
                <a:solidFill>
                  <a:schemeClr val="lt1"/>
                </a:solidFill>
              </a:defRPr>
            </a:lvl5pPr>
            <a:lvl6pPr lvl="5" algn="ctr" rtl="0">
              <a:lnSpc>
                <a:spcPct val="100000"/>
              </a:lnSpc>
              <a:spcBef>
                <a:spcPts val="0"/>
              </a:spcBef>
              <a:spcAft>
                <a:spcPts val="0"/>
              </a:spcAft>
              <a:buClr>
                <a:schemeClr val="lt1"/>
              </a:buClr>
              <a:buSzPts val="1200"/>
              <a:buNone/>
              <a:defRPr sz="1200">
                <a:solidFill>
                  <a:schemeClr val="lt1"/>
                </a:solidFill>
              </a:defRPr>
            </a:lvl6pPr>
            <a:lvl7pPr lvl="6" algn="ctr" rtl="0">
              <a:lnSpc>
                <a:spcPct val="100000"/>
              </a:lnSpc>
              <a:spcBef>
                <a:spcPts val="0"/>
              </a:spcBef>
              <a:spcAft>
                <a:spcPts val="0"/>
              </a:spcAft>
              <a:buClr>
                <a:schemeClr val="lt1"/>
              </a:buClr>
              <a:buSzPts val="1200"/>
              <a:buNone/>
              <a:defRPr sz="1200">
                <a:solidFill>
                  <a:schemeClr val="lt1"/>
                </a:solidFill>
              </a:defRPr>
            </a:lvl7pPr>
            <a:lvl8pPr lvl="7" algn="ctr" rtl="0">
              <a:lnSpc>
                <a:spcPct val="100000"/>
              </a:lnSpc>
              <a:spcBef>
                <a:spcPts val="0"/>
              </a:spcBef>
              <a:spcAft>
                <a:spcPts val="0"/>
              </a:spcAft>
              <a:buClr>
                <a:schemeClr val="lt1"/>
              </a:buClr>
              <a:buSzPts val="1200"/>
              <a:buNone/>
              <a:defRPr sz="1200">
                <a:solidFill>
                  <a:schemeClr val="lt1"/>
                </a:solidFill>
              </a:defRPr>
            </a:lvl8pPr>
            <a:lvl9pPr lvl="8" algn="ctr" rtl="0">
              <a:lnSpc>
                <a:spcPct val="100000"/>
              </a:lnSpc>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2"/>
              </a:buClr>
              <a:buSzPts val="1800"/>
              <a:buFont typeface="Montserrat"/>
              <a:buChar char="●"/>
              <a:defRPr sz="1800">
                <a:solidFill>
                  <a:schemeClr val="accent2"/>
                </a:solidFill>
                <a:latin typeface="Montserrat"/>
                <a:ea typeface="Montserrat"/>
                <a:cs typeface="Montserrat"/>
                <a:sym typeface="Montserrat"/>
              </a:defRPr>
            </a:lvl1pPr>
            <a:lvl2pPr marL="914400" lvl="1" indent="-317500">
              <a:lnSpc>
                <a:spcPct val="115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2pPr>
            <a:lvl3pPr marL="1371600" lvl="2" indent="-317500">
              <a:lnSpc>
                <a:spcPct val="115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3pPr>
            <a:lvl4pPr marL="1828800" lvl="3" indent="-317500">
              <a:lnSpc>
                <a:spcPct val="115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4pPr>
            <a:lvl5pPr marL="2286000" lvl="4" indent="-317500">
              <a:lnSpc>
                <a:spcPct val="115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5pPr>
            <a:lvl6pPr marL="2743200" lvl="5" indent="-317500">
              <a:lnSpc>
                <a:spcPct val="115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6pPr>
            <a:lvl7pPr marL="3200400" lvl="6" indent="-317500">
              <a:lnSpc>
                <a:spcPct val="115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7pPr>
            <a:lvl8pPr marL="3657600" lvl="7" indent="-317500">
              <a:lnSpc>
                <a:spcPct val="115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accent2"/>
              </a:buClr>
              <a:buSzPts val="1400"/>
              <a:buFont typeface="Montserrat"/>
              <a:buChar char="■"/>
              <a:defRPr>
                <a:solidFill>
                  <a:schemeClr val="accent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8" r:id="rId2"/>
    <p:sldLayoutId id="2147483661" r:id="rId3"/>
    <p:sldLayoutId id="2147483664" r:id="rId4"/>
    <p:sldLayoutId id="2147483665" r:id="rId5"/>
    <p:sldLayoutId id="2147483666" r:id="rId6"/>
    <p:sldLayoutId id="2147483668" r:id="rId7"/>
    <p:sldLayoutId id="2147483669" r:id="rId8"/>
    <p:sldLayoutId id="2147483670" r:id="rId9"/>
    <p:sldLayoutId id="2147483673" r:id="rId10"/>
    <p:sldLayoutId id="2147483675" r:id="rId11"/>
    <p:sldLayoutId id="2147483677" r:id="rId12"/>
    <p:sldLayoutId id="2147483678" r:id="rId13"/>
    <p:sldLayoutId id="2147483680" r:id="rId14"/>
    <p:sldLayoutId id="2147483681" r:id="rId15"/>
    <p:sldLayoutId id="2147483682" r:id="rId16"/>
    <p:sldLayoutId id="2147483683" r:id="rId17"/>
    <p:sldLayoutId id="2147483684" r:id="rId18"/>
    <p:sldLayoutId id="2147483685" r:id="rId19"/>
    <p:sldLayoutId id="2147483688" r:id="rId20"/>
    <p:sldLayoutId id="2147483689" r:id="rId21"/>
    <p:sldLayoutId id="2147483691" r:id="rId22"/>
    <p:sldLayoutId id="2147483692" r:id="rId23"/>
    <p:sldLayoutId id="2147483693" r:id="rId24"/>
    <p:sldLayoutId id="2147483694" r:id="rId25"/>
    <p:sldLayoutId id="2147483695" r:id="rId26"/>
    <p:sldLayoutId id="2147483699"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295"/>
        <p:cNvGrpSpPr/>
        <p:nvPr/>
      </p:nvGrpSpPr>
      <p:grpSpPr>
        <a:xfrm>
          <a:off x="0" y="0"/>
          <a:ext cx="0" cy="0"/>
          <a:chOff x="0" y="0"/>
          <a:chExt cx="0" cy="0"/>
        </a:xfrm>
      </p:grpSpPr>
      <p:sp>
        <p:nvSpPr>
          <p:cNvPr id="296" name="Google Shape;296;p53"/>
          <p:cNvSpPr txBox="1">
            <a:spLocks noGrp="1"/>
          </p:cNvSpPr>
          <p:nvPr>
            <p:ph type="ctrTitle"/>
          </p:nvPr>
        </p:nvSpPr>
        <p:spPr>
          <a:xfrm>
            <a:off x="6187225" y="964405"/>
            <a:ext cx="2885338" cy="1024693"/>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bg1"/>
                </a:solidFill>
              </a:rPr>
              <a:t>STROKE PREDICTION</a:t>
            </a:r>
            <a:endParaRPr sz="3200" dirty="0">
              <a:solidFill>
                <a:schemeClr val="bg1"/>
              </a:solidFill>
            </a:endParaRPr>
          </a:p>
        </p:txBody>
      </p:sp>
      <p:sp>
        <p:nvSpPr>
          <p:cNvPr id="297" name="Google Shape;297;p53"/>
          <p:cNvSpPr txBox="1">
            <a:spLocks noGrp="1"/>
          </p:cNvSpPr>
          <p:nvPr>
            <p:ph type="subTitle" idx="1"/>
          </p:nvPr>
        </p:nvSpPr>
        <p:spPr>
          <a:xfrm>
            <a:off x="6265806" y="1840388"/>
            <a:ext cx="2749606" cy="5527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tx2">
                    <a:lumMod val="90000"/>
                  </a:schemeClr>
                </a:solidFill>
              </a:rPr>
              <a:t>FRANCESCO FAZIO	        227758</a:t>
            </a:r>
          </a:p>
          <a:p>
            <a:pPr marL="0" lvl="0" indent="0" algn="l" rtl="0">
              <a:spcBef>
                <a:spcPts val="0"/>
              </a:spcBef>
              <a:spcAft>
                <a:spcPts val="0"/>
              </a:spcAft>
              <a:buNone/>
            </a:pPr>
            <a:r>
              <a:rPr lang="en" sz="1000" dirty="0">
                <a:solidFill>
                  <a:schemeClr val="tx2">
                    <a:lumMod val="90000"/>
                  </a:schemeClr>
                </a:solidFill>
              </a:rPr>
              <a:t>DOMENICO SPAGNOLO	        227805</a:t>
            </a:r>
          </a:p>
          <a:p>
            <a:pPr marL="0" lvl="0" indent="0" algn="l" rtl="0">
              <a:spcBef>
                <a:spcPts val="0"/>
              </a:spcBef>
              <a:spcAft>
                <a:spcPts val="0"/>
              </a:spcAft>
              <a:buNone/>
            </a:pPr>
            <a:r>
              <a:rPr lang="en" sz="1000" dirty="0">
                <a:solidFill>
                  <a:schemeClr val="tx2">
                    <a:lumMod val="90000"/>
                  </a:schemeClr>
                </a:solidFill>
              </a:rPr>
              <a:t>YOSLENY LEAL ECHAVARRIA       224180</a:t>
            </a:r>
            <a:endParaRPr sz="1000" dirty="0">
              <a:solidFill>
                <a:schemeClr val="tx2">
                  <a:lumMod val="90000"/>
                </a:schemeClr>
              </a:solidFill>
            </a:endParaRPr>
          </a:p>
        </p:txBody>
      </p:sp>
    </p:spTree>
    <p:extLst>
      <p:ext uri="{BB962C8B-B14F-4D97-AF65-F5344CB8AC3E}">
        <p14:creationId xmlns:p14="http://schemas.microsoft.com/office/powerpoint/2010/main" val="2410343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NUMERICAL FEATURES ANALYSIS (2)</a:t>
            </a:r>
            <a:endParaRPr dirty="0"/>
          </a:p>
        </p:txBody>
      </p:sp>
      <p:cxnSp>
        <p:nvCxnSpPr>
          <p:cNvPr id="305" name="Google Shape;305;p54"/>
          <p:cNvCxnSpPr/>
          <p:nvPr/>
        </p:nvCxnSpPr>
        <p:spPr>
          <a:xfrm>
            <a:off x="916600" y="962050"/>
            <a:ext cx="6336000" cy="0"/>
          </a:xfrm>
          <a:prstGeom prst="straightConnector1">
            <a:avLst/>
          </a:prstGeom>
          <a:noFill/>
          <a:ln w="19050" cap="flat" cmpd="sng">
            <a:solidFill>
              <a:schemeClr val="accent3"/>
            </a:solidFill>
            <a:prstDash val="solid"/>
            <a:round/>
            <a:headEnd type="none" w="med" len="med"/>
            <a:tailEnd type="none" w="med" len="med"/>
          </a:ln>
        </p:spPr>
      </p:cxnSp>
      <p:sp>
        <p:nvSpPr>
          <p:cNvPr id="6" name="Google Shape;303;p54">
            <a:extLst>
              <a:ext uri="{FF2B5EF4-FFF2-40B4-BE49-F238E27FC236}">
                <a16:creationId xmlns:a16="http://schemas.microsoft.com/office/drawing/2014/main" id="{BB7FBBDD-B1AF-485E-8986-DE74046D06CC}"/>
              </a:ext>
            </a:extLst>
          </p:cNvPr>
          <p:cNvSpPr txBox="1">
            <a:spLocks noGrp="1"/>
          </p:cNvSpPr>
          <p:nvPr>
            <p:ph type="body" idx="1"/>
          </p:nvPr>
        </p:nvSpPr>
        <p:spPr>
          <a:xfrm>
            <a:off x="675375" y="1293675"/>
            <a:ext cx="7432781" cy="2435362"/>
          </a:xfrm>
          <a:prstGeom prst="rect">
            <a:avLst/>
          </a:prstGeom>
        </p:spPr>
        <p:txBody>
          <a:bodyPr spcFirstLastPara="1" wrap="square" lIns="91425" tIns="91425" rIns="91425" bIns="91425" anchor="t" anchorCtr="0">
            <a:noAutofit/>
          </a:bodyPr>
          <a:lstStyle/>
          <a:p>
            <a:pPr marL="165100" indent="0" algn="l">
              <a:buNone/>
            </a:pPr>
            <a:r>
              <a:rPr lang="en-US" sz="1400" b="0" i="0" dirty="0">
                <a:solidFill>
                  <a:srgbClr val="292929"/>
                </a:solidFill>
                <a:effectLst/>
                <a:latin typeface="Montserrat" panose="00000500000000000000" pitchFamily="2" charset="0"/>
                <a:cs typeface="Dubai" panose="020B0503030403030204" pitchFamily="34" charset="-78"/>
              </a:rPr>
              <a:t>From the boxplot, some observations can be drawn:</a:t>
            </a:r>
          </a:p>
          <a:p>
            <a:pPr marL="165100" indent="0" algn="l">
              <a:buNone/>
            </a:pPr>
            <a:endParaRPr lang="en-US" sz="1400" b="0" i="0" dirty="0">
              <a:solidFill>
                <a:srgbClr val="292929"/>
              </a:solidFill>
              <a:effectLst/>
              <a:latin typeface="Montserrat" panose="00000500000000000000" pitchFamily="2" charset="0"/>
              <a:cs typeface="Dubai" panose="020B0503030403030204" pitchFamily="34" charset="-78"/>
            </a:endParaRPr>
          </a:p>
          <a:p>
            <a:pPr marL="165100" indent="0" algn="l">
              <a:buNone/>
            </a:pPr>
            <a:r>
              <a:rPr lang="en-US" sz="1400" b="1" i="0" dirty="0">
                <a:solidFill>
                  <a:srgbClr val="292929"/>
                </a:solidFill>
                <a:effectLst/>
                <a:latin typeface="Montserrat" panose="00000500000000000000" pitchFamily="2" charset="0"/>
                <a:cs typeface="Dubai" panose="020B0503030403030204" pitchFamily="34" charset="-78"/>
              </a:rPr>
              <a:t>- age</a:t>
            </a:r>
            <a:r>
              <a:rPr lang="en-US" sz="1400" b="0" i="0" dirty="0">
                <a:solidFill>
                  <a:srgbClr val="292929"/>
                </a:solidFill>
                <a:effectLst/>
                <a:latin typeface="Montserrat" panose="00000500000000000000" pitchFamily="2" charset="0"/>
                <a:cs typeface="Dubai" panose="020B0503030403030204" pitchFamily="34" charset="-78"/>
              </a:rPr>
              <a:t>: Subjects with stroke tends to have higher mean age.</a:t>
            </a:r>
          </a:p>
          <a:p>
            <a:pPr marL="165100" indent="0" algn="l">
              <a:buNone/>
            </a:pPr>
            <a:r>
              <a:rPr lang="en-US" sz="1400" b="1" dirty="0">
                <a:solidFill>
                  <a:srgbClr val="292929"/>
                </a:solidFill>
                <a:latin typeface="Montserrat" panose="00000500000000000000" pitchFamily="2" charset="0"/>
                <a:cs typeface="Dubai" panose="020B0503030403030204" pitchFamily="34" charset="-78"/>
              </a:rPr>
              <a:t>- </a:t>
            </a:r>
            <a:r>
              <a:rPr lang="en-US" sz="1400" b="1" dirty="0" err="1">
                <a:solidFill>
                  <a:srgbClr val="292929"/>
                </a:solidFill>
                <a:latin typeface="Montserrat" panose="00000500000000000000" pitchFamily="2" charset="0"/>
                <a:cs typeface="Dubai" panose="020B0503030403030204" pitchFamily="34" charset="-78"/>
              </a:rPr>
              <a:t>a</a:t>
            </a:r>
            <a:r>
              <a:rPr lang="en-US" sz="1400" b="1" i="0" dirty="0" err="1">
                <a:solidFill>
                  <a:srgbClr val="292929"/>
                </a:solidFill>
                <a:effectLst/>
                <a:latin typeface="Montserrat" panose="00000500000000000000" pitchFamily="2" charset="0"/>
                <a:cs typeface="Dubai" panose="020B0503030403030204" pitchFamily="34" charset="-78"/>
              </a:rPr>
              <a:t>vg_glucose</a:t>
            </a:r>
            <a:r>
              <a:rPr lang="en-US" sz="1400" b="1" dirty="0" err="1">
                <a:solidFill>
                  <a:srgbClr val="292929"/>
                </a:solidFill>
                <a:latin typeface="Montserrat" panose="00000500000000000000" pitchFamily="2" charset="0"/>
                <a:cs typeface="Dubai" panose="020B0503030403030204" pitchFamily="34" charset="-78"/>
              </a:rPr>
              <a:t>_</a:t>
            </a:r>
            <a:r>
              <a:rPr lang="en-US" sz="1400" b="1" i="0" dirty="0" err="1">
                <a:solidFill>
                  <a:srgbClr val="292929"/>
                </a:solidFill>
                <a:effectLst/>
                <a:latin typeface="Montserrat" panose="00000500000000000000" pitchFamily="2" charset="0"/>
                <a:cs typeface="Dubai" panose="020B0503030403030204" pitchFamily="34" charset="-78"/>
              </a:rPr>
              <a:t>level</a:t>
            </a:r>
            <a:r>
              <a:rPr lang="en-US" sz="1400" b="0" i="0" dirty="0">
                <a:solidFill>
                  <a:srgbClr val="292929"/>
                </a:solidFill>
                <a:effectLst/>
                <a:latin typeface="Montserrat" panose="00000500000000000000" pitchFamily="2" charset="0"/>
                <a:cs typeface="Dubai" panose="020B0503030403030204" pitchFamily="34" charset="-78"/>
              </a:rPr>
              <a:t>: Subjects with stroke tends to have higher average glucose level.</a:t>
            </a:r>
          </a:p>
          <a:p>
            <a:pPr marL="165100" indent="0" algn="l">
              <a:buNone/>
            </a:pPr>
            <a:r>
              <a:rPr lang="en-US" sz="1400" b="1" i="0" dirty="0">
                <a:solidFill>
                  <a:srgbClr val="292929"/>
                </a:solidFill>
                <a:effectLst/>
                <a:latin typeface="Montserrat" panose="00000500000000000000" pitchFamily="2" charset="0"/>
                <a:cs typeface="Dubai" panose="020B0503030403030204" pitchFamily="34" charset="-78"/>
              </a:rPr>
              <a:t>- </a:t>
            </a:r>
            <a:r>
              <a:rPr lang="en-US" sz="1400" b="1" i="0" dirty="0" err="1">
                <a:solidFill>
                  <a:srgbClr val="292929"/>
                </a:solidFill>
                <a:effectLst/>
                <a:latin typeface="Montserrat" panose="00000500000000000000" pitchFamily="2" charset="0"/>
                <a:cs typeface="Dubai" panose="020B0503030403030204" pitchFamily="34" charset="-78"/>
              </a:rPr>
              <a:t>bmi</a:t>
            </a:r>
            <a:r>
              <a:rPr lang="en-US" sz="1400" b="0" i="0" dirty="0">
                <a:solidFill>
                  <a:srgbClr val="292929"/>
                </a:solidFill>
                <a:effectLst/>
                <a:latin typeface="Montserrat" panose="00000500000000000000" pitchFamily="2" charset="0"/>
                <a:cs typeface="Dubai" panose="020B0503030403030204" pitchFamily="34" charset="-78"/>
              </a:rPr>
              <a:t>: </a:t>
            </a:r>
            <a:r>
              <a:rPr lang="en-US" sz="1400" b="0" i="0" dirty="0" err="1">
                <a:solidFill>
                  <a:srgbClr val="292929"/>
                </a:solidFill>
                <a:effectLst/>
                <a:latin typeface="Montserrat" panose="00000500000000000000" pitchFamily="2" charset="0"/>
                <a:cs typeface="Dubai" panose="020B0503030403030204" pitchFamily="34" charset="-78"/>
              </a:rPr>
              <a:t>bmi</a:t>
            </a:r>
            <a:r>
              <a:rPr lang="en-US" sz="1400" b="0" i="0" dirty="0">
                <a:solidFill>
                  <a:srgbClr val="292929"/>
                </a:solidFill>
                <a:effectLst/>
                <a:latin typeface="Montserrat" panose="00000500000000000000" pitchFamily="2" charset="0"/>
                <a:cs typeface="Dubai" panose="020B0503030403030204" pitchFamily="34" charset="-78"/>
              </a:rPr>
              <a:t> index does not give much indication on the likelihood of experiencing stroke. </a:t>
            </a:r>
            <a:r>
              <a:rPr lang="en-US" sz="1400" b="0" i="0" dirty="0" err="1">
                <a:solidFill>
                  <a:srgbClr val="292929"/>
                </a:solidFill>
                <a:effectLst/>
                <a:latin typeface="Montserrat" panose="00000500000000000000" pitchFamily="2" charset="0"/>
                <a:cs typeface="Dubai" panose="020B0503030403030204" pitchFamily="34" charset="-78"/>
              </a:rPr>
              <a:t>bmi</a:t>
            </a:r>
            <a:r>
              <a:rPr lang="en-US" sz="1400" b="0" i="0" dirty="0">
                <a:solidFill>
                  <a:srgbClr val="292929"/>
                </a:solidFill>
                <a:effectLst/>
                <a:latin typeface="Montserrat" panose="00000500000000000000" pitchFamily="2" charset="0"/>
                <a:cs typeface="Dubai" panose="020B0503030403030204" pitchFamily="34" charset="-78"/>
              </a:rPr>
              <a:t> index for super obesity is 50. Outliers in this feature should be replaced to its highest limit (50). There are total 79 counts of outliers detected.</a:t>
            </a:r>
          </a:p>
        </p:txBody>
      </p:sp>
    </p:spTree>
    <p:extLst>
      <p:ext uri="{BB962C8B-B14F-4D97-AF65-F5344CB8AC3E}">
        <p14:creationId xmlns:p14="http://schemas.microsoft.com/office/powerpoint/2010/main" val="2467189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CORRELATION FEATURES ANALYSIS</a:t>
            </a:r>
            <a:endParaRPr dirty="0"/>
          </a:p>
        </p:txBody>
      </p:sp>
      <p:cxnSp>
        <p:nvCxnSpPr>
          <p:cNvPr id="305" name="Google Shape;305;p54"/>
          <p:cNvCxnSpPr/>
          <p:nvPr/>
        </p:nvCxnSpPr>
        <p:spPr>
          <a:xfrm>
            <a:off x="916600" y="962050"/>
            <a:ext cx="6228000" cy="0"/>
          </a:xfrm>
          <a:prstGeom prst="straightConnector1">
            <a:avLst/>
          </a:prstGeom>
          <a:noFill/>
          <a:ln w="19050" cap="flat" cmpd="sng">
            <a:solidFill>
              <a:schemeClr val="accent3"/>
            </a:solidFill>
            <a:prstDash val="solid"/>
            <a:round/>
            <a:headEnd type="none" w="med" len="med"/>
            <a:tailEnd type="none" w="med" len="med"/>
          </a:ln>
        </p:spPr>
      </p:cxnSp>
      <p:sp>
        <p:nvSpPr>
          <p:cNvPr id="6" name="Google Shape;303;p54">
            <a:extLst>
              <a:ext uri="{FF2B5EF4-FFF2-40B4-BE49-F238E27FC236}">
                <a16:creationId xmlns:a16="http://schemas.microsoft.com/office/drawing/2014/main" id="{BB7FBBDD-B1AF-485E-8986-DE74046D06CC}"/>
              </a:ext>
            </a:extLst>
          </p:cNvPr>
          <p:cNvSpPr txBox="1">
            <a:spLocks noGrp="1"/>
          </p:cNvSpPr>
          <p:nvPr>
            <p:ph type="body" idx="1"/>
          </p:nvPr>
        </p:nvSpPr>
        <p:spPr>
          <a:xfrm>
            <a:off x="662728" y="1340017"/>
            <a:ext cx="7432781" cy="2503321"/>
          </a:xfrm>
          <a:prstGeom prst="rect">
            <a:avLst/>
          </a:prstGeom>
        </p:spPr>
        <p:txBody>
          <a:bodyPr spcFirstLastPara="1" wrap="square" lIns="91425" tIns="91425" rIns="91425" bIns="91425" anchor="t" anchorCtr="0">
            <a:noAutofit/>
          </a:bodyPr>
          <a:lstStyle/>
          <a:p>
            <a:pPr marL="165100" indent="0" algn="l">
              <a:buNone/>
            </a:pPr>
            <a:r>
              <a:rPr lang="en-US" sz="1400" b="0" i="0" dirty="0">
                <a:solidFill>
                  <a:srgbClr val="292929"/>
                </a:solidFill>
                <a:effectLst/>
                <a:latin typeface="Montserrat" panose="00000500000000000000" pitchFamily="2" charset="0"/>
                <a:cs typeface="Dubai" panose="020B0503030403030204" pitchFamily="34" charset="-78"/>
              </a:rPr>
              <a:t>Since correlation check only accept numerical variables, preprocessing the categorical variables becomes a necessary step, we need to convert these categorical variables to numbers encoded to 0 or 1.</a:t>
            </a:r>
          </a:p>
          <a:p>
            <a:pPr marL="165100" indent="0" algn="l">
              <a:buNone/>
            </a:pPr>
            <a:endParaRPr lang="en-US" sz="1400" b="0" i="0" dirty="0">
              <a:solidFill>
                <a:srgbClr val="292929"/>
              </a:solidFill>
              <a:effectLst/>
              <a:latin typeface="Montserrat" panose="00000500000000000000" pitchFamily="2" charset="0"/>
              <a:cs typeface="Dubai" panose="020B0503030403030204" pitchFamily="34" charset="-78"/>
            </a:endParaRPr>
          </a:p>
          <a:p>
            <a:r>
              <a:rPr lang="en-US" sz="1400" b="0" i="0" dirty="0">
                <a:solidFill>
                  <a:srgbClr val="292929"/>
                </a:solidFill>
                <a:effectLst/>
                <a:latin typeface="Montserrat" panose="00000500000000000000" pitchFamily="2" charset="0"/>
                <a:cs typeface="Dubai" panose="020B0503030403030204" pitchFamily="34" charset="-78"/>
              </a:rPr>
              <a:t>gender</a:t>
            </a:r>
          </a:p>
          <a:p>
            <a:r>
              <a:rPr lang="en-US" sz="1400" b="0" i="0" dirty="0" err="1">
                <a:solidFill>
                  <a:srgbClr val="292929"/>
                </a:solidFill>
                <a:effectLst/>
                <a:latin typeface="Montserrat" panose="00000500000000000000" pitchFamily="2" charset="0"/>
                <a:cs typeface="Dubai" panose="020B0503030403030204" pitchFamily="34" charset="-78"/>
              </a:rPr>
              <a:t>ever_married</a:t>
            </a:r>
            <a:endParaRPr lang="en-US" sz="1400" dirty="0">
              <a:solidFill>
                <a:srgbClr val="292929"/>
              </a:solidFill>
              <a:latin typeface="Montserrat" panose="00000500000000000000" pitchFamily="2" charset="0"/>
              <a:cs typeface="Dubai" panose="020B0503030403030204" pitchFamily="34" charset="-78"/>
            </a:endParaRPr>
          </a:p>
          <a:p>
            <a:r>
              <a:rPr lang="en-US" sz="1400" b="0" i="0" dirty="0" err="1">
                <a:solidFill>
                  <a:srgbClr val="292929"/>
                </a:solidFill>
                <a:effectLst/>
                <a:latin typeface="Montserrat" panose="00000500000000000000" pitchFamily="2" charset="0"/>
                <a:cs typeface="Dubai" panose="020B0503030403030204" pitchFamily="34" charset="-78"/>
              </a:rPr>
              <a:t>work_type</a:t>
            </a:r>
            <a:endParaRPr lang="en-US" sz="1400" b="0" i="0" dirty="0">
              <a:solidFill>
                <a:srgbClr val="292929"/>
              </a:solidFill>
              <a:effectLst/>
              <a:latin typeface="Montserrat" panose="00000500000000000000" pitchFamily="2" charset="0"/>
              <a:cs typeface="Dubai" panose="020B0503030403030204" pitchFamily="34" charset="-78"/>
            </a:endParaRPr>
          </a:p>
          <a:p>
            <a:r>
              <a:rPr lang="en-US" sz="1400" b="0" i="0" dirty="0" err="1">
                <a:solidFill>
                  <a:srgbClr val="292929"/>
                </a:solidFill>
                <a:effectLst/>
                <a:latin typeface="Montserrat" panose="00000500000000000000" pitchFamily="2" charset="0"/>
                <a:cs typeface="Dubai" panose="020B0503030403030204" pitchFamily="34" charset="-78"/>
              </a:rPr>
              <a:t>Residence_type</a:t>
            </a:r>
            <a:endParaRPr lang="en-US" sz="1400" dirty="0">
              <a:solidFill>
                <a:srgbClr val="292929"/>
              </a:solidFill>
              <a:latin typeface="Montserrat" panose="00000500000000000000" pitchFamily="2" charset="0"/>
              <a:cs typeface="Dubai" panose="020B0503030403030204" pitchFamily="34" charset="-78"/>
            </a:endParaRPr>
          </a:p>
          <a:p>
            <a:r>
              <a:rPr lang="en-US" sz="1400" b="0" i="0" dirty="0" err="1">
                <a:solidFill>
                  <a:srgbClr val="292929"/>
                </a:solidFill>
                <a:effectLst/>
                <a:latin typeface="Montserrat" panose="00000500000000000000" pitchFamily="2" charset="0"/>
                <a:cs typeface="Dubai" panose="020B0503030403030204" pitchFamily="34" charset="-78"/>
              </a:rPr>
              <a:t>smoking_status</a:t>
            </a:r>
            <a:endParaRPr lang="en-US" sz="1400" b="0" i="0" dirty="0">
              <a:solidFill>
                <a:srgbClr val="292929"/>
              </a:solidFill>
              <a:effectLst/>
              <a:latin typeface="Montserrat" panose="00000500000000000000" pitchFamily="2" charset="0"/>
              <a:cs typeface="Dubai" panose="020B0503030403030204" pitchFamily="34" charset="-78"/>
            </a:endParaRPr>
          </a:p>
        </p:txBody>
      </p:sp>
    </p:spTree>
    <p:extLst>
      <p:ext uri="{BB962C8B-B14F-4D97-AF65-F5344CB8AC3E}">
        <p14:creationId xmlns:p14="http://schemas.microsoft.com/office/powerpoint/2010/main" val="2894252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CORRELATION FEATURES ANALYSIS (2)</a:t>
            </a:r>
            <a:endParaRPr dirty="0"/>
          </a:p>
        </p:txBody>
      </p:sp>
      <p:cxnSp>
        <p:nvCxnSpPr>
          <p:cNvPr id="305" name="Google Shape;305;p54"/>
          <p:cNvCxnSpPr/>
          <p:nvPr/>
        </p:nvCxnSpPr>
        <p:spPr>
          <a:xfrm>
            <a:off x="916600" y="962050"/>
            <a:ext cx="6804000" cy="0"/>
          </a:xfrm>
          <a:prstGeom prst="straightConnector1">
            <a:avLst/>
          </a:prstGeom>
          <a:noFill/>
          <a:ln w="19050" cap="flat" cmpd="sng">
            <a:solidFill>
              <a:schemeClr val="accent3"/>
            </a:solidFill>
            <a:prstDash val="solid"/>
            <a:round/>
            <a:headEnd type="none" w="med" len="med"/>
            <a:tailEnd type="none" w="med" len="med"/>
          </a:ln>
        </p:spPr>
      </p:cxnSp>
      <p:sp>
        <p:nvSpPr>
          <p:cNvPr id="6" name="Google Shape;303;p54">
            <a:extLst>
              <a:ext uri="{FF2B5EF4-FFF2-40B4-BE49-F238E27FC236}">
                <a16:creationId xmlns:a16="http://schemas.microsoft.com/office/drawing/2014/main" id="{BB7FBBDD-B1AF-485E-8986-DE74046D06CC}"/>
              </a:ext>
            </a:extLst>
          </p:cNvPr>
          <p:cNvSpPr txBox="1">
            <a:spLocks noGrp="1"/>
          </p:cNvSpPr>
          <p:nvPr>
            <p:ph type="body" idx="1"/>
          </p:nvPr>
        </p:nvSpPr>
        <p:spPr>
          <a:xfrm>
            <a:off x="669873" y="1255796"/>
            <a:ext cx="3802115" cy="3301917"/>
          </a:xfrm>
          <a:prstGeom prst="rect">
            <a:avLst/>
          </a:prstGeom>
        </p:spPr>
        <p:txBody>
          <a:bodyPr spcFirstLastPara="1" wrap="square" lIns="91425" tIns="91425" rIns="91425" bIns="91425" anchor="t" anchorCtr="0">
            <a:noAutofit/>
          </a:bodyPr>
          <a:lstStyle/>
          <a:p>
            <a:pPr marL="165100" indent="0" algn="l">
              <a:buNone/>
            </a:pPr>
            <a:r>
              <a:rPr lang="en-US" sz="1400" b="0" i="0" dirty="0">
                <a:solidFill>
                  <a:srgbClr val="292929"/>
                </a:solidFill>
                <a:effectLst/>
                <a:latin typeface="Montserrat" panose="00000500000000000000" pitchFamily="2" charset="0"/>
                <a:cs typeface="Dubai" panose="020B0503030403030204" pitchFamily="34" charset="-78"/>
              </a:rPr>
              <a:t>From the correlation matrix, we can verify the presence of multicollinearity between some of the variables. For instance, the </a:t>
            </a:r>
            <a:r>
              <a:rPr lang="en-US" sz="1400" b="1" i="0" dirty="0" err="1">
                <a:solidFill>
                  <a:srgbClr val="292929"/>
                </a:solidFill>
                <a:effectLst/>
                <a:latin typeface="Montserrat" panose="00000500000000000000" pitchFamily="2" charset="0"/>
                <a:cs typeface="Dubai" panose="020B0503030403030204" pitchFamily="34" charset="-78"/>
              </a:rPr>
              <a:t>ever_married</a:t>
            </a:r>
            <a:r>
              <a:rPr lang="en-US" sz="1400" b="0" i="0" dirty="0">
                <a:solidFill>
                  <a:srgbClr val="292929"/>
                </a:solidFill>
                <a:effectLst/>
                <a:latin typeface="Montserrat" panose="00000500000000000000" pitchFamily="2" charset="0"/>
                <a:cs typeface="Dubai" panose="020B0503030403030204" pitchFamily="34" charset="-78"/>
              </a:rPr>
              <a:t> and </a:t>
            </a:r>
            <a:r>
              <a:rPr lang="en-US" sz="1400" b="1" i="0" dirty="0">
                <a:solidFill>
                  <a:srgbClr val="292929"/>
                </a:solidFill>
                <a:effectLst/>
                <a:latin typeface="Montserrat" panose="00000500000000000000" pitchFamily="2" charset="0"/>
                <a:cs typeface="Dubai" panose="020B0503030403030204" pitchFamily="34" charset="-78"/>
              </a:rPr>
              <a:t>age</a:t>
            </a:r>
            <a:r>
              <a:rPr lang="en-US" sz="1400" b="0" i="0" dirty="0">
                <a:solidFill>
                  <a:srgbClr val="292929"/>
                </a:solidFill>
                <a:effectLst/>
                <a:latin typeface="Montserrat" panose="00000500000000000000" pitchFamily="2" charset="0"/>
                <a:cs typeface="Dubai" panose="020B0503030403030204" pitchFamily="34" charset="-78"/>
              </a:rPr>
              <a:t> column has a correlation of 0.68. Between this two attributes, age contains more information on whether one is susceptible to stroke. Thus, we will drop the </a:t>
            </a:r>
            <a:r>
              <a:rPr lang="en-US" sz="1400" b="0" i="0" dirty="0" err="1">
                <a:solidFill>
                  <a:srgbClr val="292929"/>
                </a:solidFill>
                <a:effectLst/>
                <a:latin typeface="Montserrat" panose="00000500000000000000" pitchFamily="2" charset="0"/>
                <a:cs typeface="Dubai" panose="020B0503030403030204" pitchFamily="34" charset="-78"/>
              </a:rPr>
              <a:t>ever_married</a:t>
            </a:r>
            <a:r>
              <a:rPr lang="en-US" sz="1400" b="0" i="0" dirty="0">
                <a:solidFill>
                  <a:srgbClr val="292929"/>
                </a:solidFill>
                <a:effectLst/>
                <a:latin typeface="Montserrat" panose="00000500000000000000" pitchFamily="2" charset="0"/>
                <a:cs typeface="Dubai" panose="020B0503030403030204" pitchFamily="34" charset="-78"/>
              </a:rPr>
              <a:t> column.</a:t>
            </a:r>
          </a:p>
        </p:txBody>
      </p:sp>
      <p:pic>
        <p:nvPicPr>
          <p:cNvPr id="2" name="Immagine 1">
            <a:extLst>
              <a:ext uri="{FF2B5EF4-FFF2-40B4-BE49-F238E27FC236}">
                <a16:creationId xmlns:a16="http://schemas.microsoft.com/office/drawing/2014/main" id="{16997A88-E422-43DB-87A6-71CA9A388CBB}"/>
              </a:ext>
            </a:extLst>
          </p:cNvPr>
          <p:cNvPicPr>
            <a:picLocks noChangeAspect="1"/>
          </p:cNvPicPr>
          <p:nvPr/>
        </p:nvPicPr>
        <p:blipFill>
          <a:blip r:embed="rId3"/>
          <a:stretch>
            <a:fillRect/>
          </a:stretch>
        </p:blipFill>
        <p:spPr>
          <a:xfrm>
            <a:off x="4572000" y="1356650"/>
            <a:ext cx="3975266" cy="3100207"/>
          </a:xfrm>
          <a:prstGeom prst="rect">
            <a:avLst/>
          </a:prstGeom>
        </p:spPr>
      </p:pic>
    </p:spTree>
    <p:extLst>
      <p:ext uri="{BB962C8B-B14F-4D97-AF65-F5344CB8AC3E}">
        <p14:creationId xmlns:p14="http://schemas.microsoft.com/office/powerpoint/2010/main" val="3333558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STANDARDIZATION FEATURES</a:t>
            </a:r>
            <a:endParaRPr dirty="0"/>
          </a:p>
        </p:txBody>
      </p:sp>
      <p:cxnSp>
        <p:nvCxnSpPr>
          <p:cNvPr id="305" name="Google Shape;305;p54"/>
          <p:cNvCxnSpPr/>
          <p:nvPr/>
        </p:nvCxnSpPr>
        <p:spPr>
          <a:xfrm>
            <a:off x="916600" y="962050"/>
            <a:ext cx="5328000" cy="0"/>
          </a:xfrm>
          <a:prstGeom prst="straightConnector1">
            <a:avLst/>
          </a:prstGeom>
          <a:noFill/>
          <a:ln w="19050" cap="flat" cmpd="sng">
            <a:solidFill>
              <a:schemeClr val="accent3"/>
            </a:solidFill>
            <a:prstDash val="solid"/>
            <a:round/>
            <a:headEnd type="none" w="med" len="med"/>
            <a:tailEnd type="none" w="med" len="med"/>
          </a:ln>
        </p:spPr>
      </p:cxnSp>
      <p:sp>
        <p:nvSpPr>
          <p:cNvPr id="6" name="Google Shape;303;p54">
            <a:extLst>
              <a:ext uri="{FF2B5EF4-FFF2-40B4-BE49-F238E27FC236}">
                <a16:creationId xmlns:a16="http://schemas.microsoft.com/office/drawing/2014/main" id="{BB7FBBDD-B1AF-485E-8986-DE74046D06CC}"/>
              </a:ext>
            </a:extLst>
          </p:cNvPr>
          <p:cNvSpPr txBox="1">
            <a:spLocks noGrp="1"/>
          </p:cNvSpPr>
          <p:nvPr>
            <p:ph type="body" idx="1"/>
          </p:nvPr>
        </p:nvSpPr>
        <p:spPr>
          <a:xfrm>
            <a:off x="662728" y="1340017"/>
            <a:ext cx="7432781" cy="1231733"/>
          </a:xfrm>
          <a:prstGeom prst="rect">
            <a:avLst/>
          </a:prstGeom>
        </p:spPr>
        <p:txBody>
          <a:bodyPr spcFirstLastPara="1" wrap="square" lIns="91425" tIns="91425" rIns="91425" bIns="91425" anchor="t" anchorCtr="0">
            <a:noAutofit/>
          </a:bodyPr>
          <a:lstStyle/>
          <a:p>
            <a:pPr marL="165100" indent="0" algn="l">
              <a:buNone/>
            </a:pPr>
            <a:r>
              <a:rPr lang="en-US" sz="1400" b="0" i="0" dirty="0">
                <a:solidFill>
                  <a:srgbClr val="292929"/>
                </a:solidFill>
                <a:effectLst/>
                <a:latin typeface="Montserrat" panose="00000500000000000000" pitchFamily="2" charset="0"/>
                <a:cs typeface="Dubai" panose="020B0503030403030204" pitchFamily="34" charset="-78"/>
              </a:rPr>
              <a:t>Variables that are measured at different scales do not contribute equally to model fitting and might end up creating a bias. Thus, to deal with this potential problem feature standardization is usually used prior to model fitting. We have applied standardization on </a:t>
            </a:r>
            <a:r>
              <a:rPr lang="en-US" sz="1400" b="1" i="0" dirty="0" err="1">
                <a:solidFill>
                  <a:srgbClr val="292929"/>
                </a:solidFill>
                <a:effectLst/>
                <a:latin typeface="Montserrat" panose="00000500000000000000" pitchFamily="2" charset="0"/>
                <a:cs typeface="Dubai" panose="020B0503030403030204" pitchFamily="34" charset="-78"/>
              </a:rPr>
              <a:t>avg_glucose_level</a:t>
            </a:r>
            <a:r>
              <a:rPr lang="en-US" sz="1400" b="0" i="0" dirty="0">
                <a:solidFill>
                  <a:srgbClr val="292929"/>
                </a:solidFill>
                <a:effectLst/>
                <a:latin typeface="Montserrat" panose="00000500000000000000" pitchFamily="2" charset="0"/>
                <a:cs typeface="Dubai" panose="020B0503030403030204" pitchFamily="34" charset="-78"/>
              </a:rPr>
              <a:t>, </a:t>
            </a:r>
            <a:r>
              <a:rPr lang="en-US" sz="1400" b="1" i="0" dirty="0" err="1">
                <a:solidFill>
                  <a:srgbClr val="292929"/>
                </a:solidFill>
                <a:effectLst/>
                <a:latin typeface="Montserrat" panose="00000500000000000000" pitchFamily="2" charset="0"/>
                <a:cs typeface="Dubai" panose="020B0503030403030204" pitchFamily="34" charset="-78"/>
              </a:rPr>
              <a:t>bmi</a:t>
            </a:r>
            <a:r>
              <a:rPr lang="en-US" sz="1400" b="0" i="0" dirty="0">
                <a:solidFill>
                  <a:srgbClr val="292929"/>
                </a:solidFill>
                <a:effectLst/>
                <a:latin typeface="Montserrat" panose="00000500000000000000" pitchFamily="2" charset="0"/>
                <a:cs typeface="Dubai" panose="020B0503030403030204" pitchFamily="34" charset="-78"/>
              </a:rPr>
              <a:t> and </a:t>
            </a:r>
            <a:r>
              <a:rPr lang="en-US" sz="1400" b="1" i="0" dirty="0">
                <a:solidFill>
                  <a:srgbClr val="292929"/>
                </a:solidFill>
                <a:effectLst/>
                <a:latin typeface="Montserrat" panose="00000500000000000000" pitchFamily="2" charset="0"/>
                <a:cs typeface="Dubai" panose="020B0503030403030204" pitchFamily="34" charset="-78"/>
              </a:rPr>
              <a:t>age</a:t>
            </a:r>
            <a:r>
              <a:rPr lang="en-US" sz="1400" b="0" i="0" dirty="0">
                <a:solidFill>
                  <a:srgbClr val="292929"/>
                </a:solidFill>
                <a:effectLst/>
                <a:latin typeface="Montserrat" panose="00000500000000000000" pitchFamily="2" charset="0"/>
                <a:cs typeface="Dubai" panose="020B0503030403030204" pitchFamily="34" charset="-78"/>
              </a:rPr>
              <a:t> columns.</a:t>
            </a:r>
          </a:p>
        </p:txBody>
      </p:sp>
    </p:spTree>
    <p:extLst>
      <p:ext uri="{BB962C8B-B14F-4D97-AF65-F5344CB8AC3E}">
        <p14:creationId xmlns:p14="http://schemas.microsoft.com/office/powerpoint/2010/main" val="381855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MAP REDUCE: JOB CONF</a:t>
            </a:r>
            <a:endParaRPr dirty="0"/>
          </a:p>
        </p:txBody>
      </p:sp>
      <p:cxnSp>
        <p:nvCxnSpPr>
          <p:cNvPr id="305" name="Google Shape;305;p54"/>
          <p:cNvCxnSpPr/>
          <p:nvPr/>
        </p:nvCxnSpPr>
        <p:spPr>
          <a:xfrm>
            <a:off x="916600" y="962050"/>
            <a:ext cx="4356000" cy="0"/>
          </a:xfrm>
          <a:prstGeom prst="straightConnector1">
            <a:avLst/>
          </a:prstGeom>
          <a:noFill/>
          <a:ln w="19050" cap="flat" cmpd="sng">
            <a:solidFill>
              <a:schemeClr val="accent3"/>
            </a:solidFill>
            <a:prstDash val="solid"/>
            <a:round/>
            <a:headEnd type="none" w="med" len="med"/>
            <a:tailEnd type="none" w="med" len="med"/>
          </a:ln>
        </p:spPr>
      </p:cxnSp>
      <p:sp>
        <p:nvSpPr>
          <p:cNvPr id="16" name="Google Shape;303;p54">
            <a:extLst>
              <a:ext uri="{FF2B5EF4-FFF2-40B4-BE49-F238E27FC236}">
                <a16:creationId xmlns:a16="http://schemas.microsoft.com/office/drawing/2014/main" id="{52AB3370-AD46-4A8E-A4AA-B1DEF2AF1924}"/>
              </a:ext>
            </a:extLst>
          </p:cNvPr>
          <p:cNvSpPr txBox="1">
            <a:spLocks noGrp="1"/>
          </p:cNvSpPr>
          <p:nvPr>
            <p:ph type="body" idx="1"/>
          </p:nvPr>
        </p:nvSpPr>
        <p:spPr>
          <a:xfrm>
            <a:off x="720785" y="1089376"/>
            <a:ext cx="3558322" cy="445374"/>
          </a:xfrm>
          <a:prstGeom prst="rect">
            <a:avLst/>
          </a:prstGeom>
        </p:spPr>
        <p:txBody>
          <a:bodyPr spcFirstLastPara="1" wrap="square" lIns="91425" tIns="91425" rIns="91425" bIns="91425" anchor="t" anchorCtr="0">
            <a:noAutofit/>
          </a:bodyPr>
          <a:lstStyle/>
          <a:p>
            <a:pPr marL="165100" indent="0" algn="l">
              <a:buNone/>
            </a:pPr>
            <a:r>
              <a:rPr lang="en-US" sz="1400" dirty="0">
                <a:solidFill>
                  <a:srgbClr val="292929"/>
                </a:solidFill>
                <a:latin typeface="Montserrat" panose="00000500000000000000" pitchFamily="2" charset="0"/>
                <a:cs typeface="Dubai" panose="020B0503030403030204" pitchFamily="34" charset="-78"/>
              </a:rPr>
              <a:t>Configuration of MapReduce job.</a:t>
            </a:r>
          </a:p>
        </p:txBody>
      </p:sp>
      <p:pic>
        <p:nvPicPr>
          <p:cNvPr id="4" name="Picture 3">
            <a:extLst>
              <a:ext uri="{FF2B5EF4-FFF2-40B4-BE49-F238E27FC236}">
                <a16:creationId xmlns:a16="http://schemas.microsoft.com/office/drawing/2014/main" id="{73010BE6-E074-4B24-9C56-9D497197B70F}"/>
              </a:ext>
            </a:extLst>
          </p:cNvPr>
          <p:cNvPicPr>
            <a:picLocks noChangeAspect="1"/>
          </p:cNvPicPr>
          <p:nvPr/>
        </p:nvPicPr>
        <p:blipFill>
          <a:blip r:embed="rId3"/>
          <a:stretch>
            <a:fillRect/>
          </a:stretch>
        </p:blipFill>
        <p:spPr>
          <a:xfrm>
            <a:off x="529913" y="1464326"/>
            <a:ext cx="3861510" cy="3591441"/>
          </a:xfrm>
          <a:prstGeom prst="rect">
            <a:avLst/>
          </a:prstGeom>
        </p:spPr>
      </p:pic>
      <p:pic>
        <p:nvPicPr>
          <p:cNvPr id="7" name="Picture 6">
            <a:extLst>
              <a:ext uri="{FF2B5EF4-FFF2-40B4-BE49-F238E27FC236}">
                <a16:creationId xmlns:a16="http://schemas.microsoft.com/office/drawing/2014/main" id="{1D575D7F-633C-49E0-9E3F-3B7CDCF4D022}"/>
              </a:ext>
            </a:extLst>
          </p:cNvPr>
          <p:cNvPicPr>
            <a:picLocks noChangeAspect="1"/>
          </p:cNvPicPr>
          <p:nvPr/>
        </p:nvPicPr>
        <p:blipFill>
          <a:blip r:embed="rId4"/>
          <a:stretch>
            <a:fillRect/>
          </a:stretch>
        </p:blipFill>
        <p:spPr>
          <a:xfrm>
            <a:off x="4555000" y="2603595"/>
            <a:ext cx="4571999" cy="463626"/>
          </a:xfrm>
          <a:prstGeom prst="rect">
            <a:avLst/>
          </a:prstGeom>
        </p:spPr>
      </p:pic>
      <p:sp>
        <p:nvSpPr>
          <p:cNvPr id="11" name="Google Shape;303;p54">
            <a:extLst>
              <a:ext uri="{FF2B5EF4-FFF2-40B4-BE49-F238E27FC236}">
                <a16:creationId xmlns:a16="http://schemas.microsoft.com/office/drawing/2014/main" id="{B58708EB-290F-4E7C-A2BA-9A3FF0E90B6F}"/>
              </a:ext>
            </a:extLst>
          </p:cNvPr>
          <p:cNvSpPr txBox="1">
            <a:spLocks/>
          </p:cNvSpPr>
          <p:nvPr/>
        </p:nvSpPr>
        <p:spPr>
          <a:xfrm>
            <a:off x="4349086" y="1372661"/>
            <a:ext cx="4690281" cy="11672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rgbClr val="1F7444"/>
              </a:buClr>
              <a:buSzPts val="1000"/>
              <a:buFont typeface="Montserrat SemiBold"/>
              <a:buAutoNum type="arabicPeriod"/>
              <a:defRPr sz="1000" b="0" i="0" u="none" strike="noStrike" cap="none">
                <a:solidFill>
                  <a:schemeClr val="accent2"/>
                </a:solidFill>
                <a:latin typeface="Montserrat"/>
                <a:ea typeface="Montserrat"/>
                <a:cs typeface="Montserrat"/>
                <a:sym typeface="Montserrat"/>
              </a:defRPr>
            </a:lvl1pPr>
            <a:lvl2pPr marL="914400" marR="0" lvl="1" indent="-292100" algn="l" rtl="0">
              <a:lnSpc>
                <a:spcPct val="115000"/>
              </a:lnSpc>
              <a:spcBef>
                <a:spcPts val="1600"/>
              </a:spcBef>
              <a:spcAft>
                <a:spcPts val="0"/>
              </a:spcAft>
              <a:buClr>
                <a:schemeClr val="dk1"/>
              </a:buClr>
              <a:buSzPts val="1000"/>
              <a:buFont typeface="Muli"/>
              <a:buAutoNum type="alphaLcPeriod"/>
              <a:defRPr sz="1000" b="0" i="0" u="none" strike="noStrike" cap="none">
                <a:solidFill>
                  <a:schemeClr val="accent2"/>
                </a:solidFill>
                <a:latin typeface="Montserrat"/>
                <a:ea typeface="Montserrat"/>
                <a:cs typeface="Montserrat"/>
                <a:sym typeface="Montserrat"/>
              </a:defRPr>
            </a:lvl2pPr>
            <a:lvl3pPr marL="1371600" marR="0" lvl="2" indent="-292100" algn="l" rtl="0">
              <a:lnSpc>
                <a:spcPct val="115000"/>
              </a:lnSpc>
              <a:spcBef>
                <a:spcPts val="1600"/>
              </a:spcBef>
              <a:spcAft>
                <a:spcPts val="0"/>
              </a:spcAft>
              <a:buClr>
                <a:schemeClr val="dk1"/>
              </a:buClr>
              <a:buSzPts val="1000"/>
              <a:buFont typeface="Muli"/>
              <a:buAutoNum type="romanLcPeriod"/>
              <a:defRPr sz="1000" b="0" i="0" u="none" strike="noStrike" cap="none">
                <a:solidFill>
                  <a:schemeClr val="accent2"/>
                </a:solidFill>
                <a:latin typeface="Montserrat"/>
                <a:ea typeface="Montserrat"/>
                <a:cs typeface="Montserrat"/>
                <a:sym typeface="Montserrat"/>
              </a:defRPr>
            </a:lvl3pPr>
            <a:lvl4pPr marL="1828800" marR="0" lvl="3" indent="-292100" algn="l" rtl="0">
              <a:lnSpc>
                <a:spcPct val="115000"/>
              </a:lnSpc>
              <a:spcBef>
                <a:spcPts val="1600"/>
              </a:spcBef>
              <a:spcAft>
                <a:spcPts val="0"/>
              </a:spcAft>
              <a:buClr>
                <a:schemeClr val="dk1"/>
              </a:buClr>
              <a:buSzPts val="1000"/>
              <a:buFont typeface="Muli"/>
              <a:buAutoNum type="arabicPeriod"/>
              <a:defRPr sz="1000" b="0" i="0" u="none" strike="noStrike" cap="none">
                <a:solidFill>
                  <a:schemeClr val="accent2"/>
                </a:solidFill>
                <a:latin typeface="Montserrat"/>
                <a:ea typeface="Montserrat"/>
                <a:cs typeface="Montserrat"/>
                <a:sym typeface="Montserrat"/>
              </a:defRPr>
            </a:lvl4pPr>
            <a:lvl5pPr marL="2286000" marR="0" lvl="4" indent="-292100" algn="l" rtl="0">
              <a:lnSpc>
                <a:spcPct val="115000"/>
              </a:lnSpc>
              <a:spcBef>
                <a:spcPts val="1600"/>
              </a:spcBef>
              <a:spcAft>
                <a:spcPts val="0"/>
              </a:spcAft>
              <a:buClr>
                <a:schemeClr val="dk1"/>
              </a:buClr>
              <a:buSzPts val="1000"/>
              <a:buFont typeface="Muli"/>
              <a:buAutoNum type="alphaLcPeriod"/>
              <a:defRPr sz="1000" b="0" i="0" u="none" strike="noStrike" cap="none">
                <a:solidFill>
                  <a:schemeClr val="accent2"/>
                </a:solidFill>
                <a:latin typeface="Montserrat"/>
                <a:ea typeface="Montserrat"/>
                <a:cs typeface="Montserrat"/>
                <a:sym typeface="Montserrat"/>
              </a:defRPr>
            </a:lvl5pPr>
            <a:lvl6pPr marL="2743200" marR="0" lvl="5" indent="-292100" algn="l" rtl="0">
              <a:lnSpc>
                <a:spcPct val="115000"/>
              </a:lnSpc>
              <a:spcBef>
                <a:spcPts val="1600"/>
              </a:spcBef>
              <a:spcAft>
                <a:spcPts val="0"/>
              </a:spcAft>
              <a:buClr>
                <a:schemeClr val="dk1"/>
              </a:buClr>
              <a:buSzPts val="1000"/>
              <a:buFont typeface="Muli"/>
              <a:buAutoNum type="romanLcPeriod"/>
              <a:defRPr sz="1000" b="0" i="0" u="none" strike="noStrike" cap="none">
                <a:solidFill>
                  <a:schemeClr val="accent2"/>
                </a:solidFill>
                <a:latin typeface="Montserrat"/>
                <a:ea typeface="Montserrat"/>
                <a:cs typeface="Montserrat"/>
                <a:sym typeface="Montserrat"/>
              </a:defRPr>
            </a:lvl6pPr>
            <a:lvl7pPr marL="3200400" marR="0" lvl="6" indent="-292100" algn="l" rtl="0">
              <a:lnSpc>
                <a:spcPct val="115000"/>
              </a:lnSpc>
              <a:spcBef>
                <a:spcPts val="1600"/>
              </a:spcBef>
              <a:spcAft>
                <a:spcPts val="0"/>
              </a:spcAft>
              <a:buClr>
                <a:schemeClr val="dk1"/>
              </a:buClr>
              <a:buSzPts val="1000"/>
              <a:buFont typeface="Muli"/>
              <a:buAutoNum type="arabicPeriod"/>
              <a:defRPr sz="1000" b="0" i="0" u="none" strike="noStrike" cap="none">
                <a:solidFill>
                  <a:schemeClr val="accent2"/>
                </a:solidFill>
                <a:latin typeface="Montserrat"/>
                <a:ea typeface="Montserrat"/>
                <a:cs typeface="Montserrat"/>
                <a:sym typeface="Montserrat"/>
              </a:defRPr>
            </a:lvl7pPr>
            <a:lvl8pPr marL="3657600" marR="0" lvl="7" indent="-292100" algn="l" rtl="0">
              <a:lnSpc>
                <a:spcPct val="115000"/>
              </a:lnSpc>
              <a:spcBef>
                <a:spcPts val="1600"/>
              </a:spcBef>
              <a:spcAft>
                <a:spcPts val="0"/>
              </a:spcAft>
              <a:buClr>
                <a:schemeClr val="dk1"/>
              </a:buClr>
              <a:buSzPts val="1000"/>
              <a:buFont typeface="Muli"/>
              <a:buAutoNum type="alphaLcPeriod"/>
              <a:defRPr sz="1000" b="0" i="0" u="none" strike="noStrike" cap="none">
                <a:solidFill>
                  <a:schemeClr val="accent2"/>
                </a:solidFill>
                <a:latin typeface="Montserrat"/>
                <a:ea typeface="Montserrat"/>
                <a:cs typeface="Montserrat"/>
                <a:sym typeface="Montserrat"/>
              </a:defRPr>
            </a:lvl8pPr>
            <a:lvl9pPr marL="4114800" marR="0" lvl="8" indent="-292100" algn="l" rtl="0">
              <a:lnSpc>
                <a:spcPct val="115000"/>
              </a:lnSpc>
              <a:spcBef>
                <a:spcPts val="1600"/>
              </a:spcBef>
              <a:spcAft>
                <a:spcPts val="1600"/>
              </a:spcAft>
              <a:buClr>
                <a:schemeClr val="dk1"/>
              </a:buClr>
              <a:buSzPts val="1000"/>
              <a:buFont typeface="Muli"/>
              <a:buAutoNum type="romanLcPeriod"/>
              <a:defRPr sz="1000" b="0" i="0" u="none" strike="noStrike" cap="none">
                <a:solidFill>
                  <a:schemeClr val="accent2"/>
                </a:solidFill>
                <a:latin typeface="Montserrat"/>
                <a:ea typeface="Montserrat"/>
                <a:cs typeface="Montserrat"/>
                <a:sym typeface="Montserrat"/>
              </a:defRPr>
            </a:lvl9pPr>
          </a:lstStyle>
          <a:p>
            <a:pPr marL="165100" indent="0">
              <a:buFont typeface="Montserrat SemiBold"/>
              <a:buNone/>
            </a:pPr>
            <a:r>
              <a:rPr lang="en-US" sz="1400" dirty="0">
                <a:solidFill>
                  <a:srgbClr val="292929"/>
                </a:solidFill>
                <a:latin typeface="Montserrat" panose="00000500000000000000" pitchFamily="2" charset="0"/>
                <a:cs typeface="Dubai" panose="020B0503030403030204" pitchFamily="34" charset="-78"/>
              </a:rPr>
              <a:t>To execute the MapReduce job is required to send as first parameter the path for the csv file and the second parameter the path for the output </a:t>
            </a:r>
          </a:p>
        </p:txBody>
      </p:sp>
    </p:spTree>
    <p:extLst>
      <p:ext uri="{BB962C8B-B14F-4D97-AF65-F5344CB8AC3E}">
        <p14:creationId xmlns:p14="http://schemas.microsoft.com/office/powerpoint/2010/main" val="3554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MAP REDUCE: MAPPER</a:t>
            </a:r>
            <a:endParaRPr dirty="0"/>
          </a:p>
        </p:txBody>
      </p:sp>
      <p:cxnSp>
        <p:nvCxnSpPr>
          <p:cNvPr id="305" name="Google Shape;305;p54"/>
          <p:cNvCxnSpPr/>
          <p:nvPr/>
        </p:nvCxnSpPr>
        <p:spPr>
          <a:xfrm>
            <a:off x="916600" y="962050"/>
            <a:ext cx="4068000" cy="0"/>
          </a:xfrm>
          <a:prstGeom prst="straightConnector1">
            <a:avLst/>
          </a:prstGeom>
          <a:noFill/>
          <a:ln w="19050" cap="flat" cmpd="sng">
            <a:solidFill>
              <a:schemeClr val="accent3"/>
            </a:solidFill>
            <a:prstDash val="solid"/>
            <a:round/>
            <a:headEnd type="none" w="med" len="med"/>
            <a:tailEnd type="none" w="med" len="med"/>
          </a:ln>
        </p:spPr>
      </p:cxnSp>
      <p:sp>
        <p:nvSpPr>
          <p:cNvPr id="6" name="Google Shape;303;p54">
            <a:extLst>
              <a:ext uri="{FF2B5EF4-FFF2-40B4-BE49-F238E27FC236}">
                <a16:creationId xmlns:a16="http://schemas.microsoft.com/office/drawing/2014/main" id="{BB7FBBDD-B1AF-485E-8986-DE74046D06CC}"/>
              </a:ext>
            </a:extLst>
          </p:cNvPr>
          <p:cNvSpPr txBox="1">
            <a:spLocks noGrp="1"/>
          </p:cNvSpPr>
          <p:nvPr>
            <p:ph type="body" idx="1"/>
          </p:nvPr>
        </p:nvSpPr>
        <p:spPr>
          <a:xfrm>
            <a:off x="692209" y="988022"/>
            <a:ext cx="7633541" cy="679474"/>
          </a:xfrm>
          <a:prstGeom prst="rect">
            <a:avLst/>
          </a:prstGeom>
        </p:spPr>
        <p:txBody>
          <a:bodyPr spcFirstLastPara="1" wrap="square" lIns="91425" tIns="91425" rIns="91425" bIns="91425" anchor="t" anchorCtr="0">
            <a:noAutofit/>
          </a:bodyPr>
          <a:lstStyle/>
          <a:p>
            <a:pPr marL="165100" indent="0">
              <a:buNone/>
            </a:pPr>
            <a:r>
              <a:rPr lang="en-US" sz="1400" b="0" i="0" dirty="0">
                <a:solidFill>
                  <a:srgbClr val="292929"/>
                </a:solidFill>
                <a:effectLst/>
                <a:latin typeface="Montserrat" panose="00000500000000000000" pitchFamily="2" charset="0"/>
                <a:cs typeface="Dubai" panose="020B0503030403030204" pitchFamily="34" charset="-78"/>
              </a:rPr>
              <a:t>MapReduce (Mapper) was used also to transform categorical features into numerical features and to replace outliers in </a:t>
            </a:r>
            <a:r>
              <a:rPr lang="en-US" sz="1400" b="0" i="0" dirty="0" err="1">
                <a:solidFill>
                  <a:srgbClr val="292929"/>
                </a:solidFill>
                <a:effectLst/>
                <a:latin typeface="Montserrat" panose="00000500000000000000" pitchFamily="2" charset="0"/>
                <a:cs typeface="Dubai" panose="020B0503030403030204" pitchFamily="34" charset="-78"/>
              </a:rPr>
              <a:t>bmi</a:t>
            </a:r>
            <a:r>
              <a:rPr lang="en-US" sz="1400" b="0" i="0" dirty="0">
                <a:solidFill>
                  <a:srgbClr val="292929"/>
                </a:solidFill>
                <a:effectLst/>
                <a:latin typeface="Montserrat" panose="00000500000000000000" pitchFamily="2" charset="0"/>
                <a:cs typeface="Dubai" panose="020B0503030403030204" pitchFamily="34" charset="-78"/>
              </a:rPr>
              <a:t> </a:t>
            </a:r>
            <a:r>
              <a:rPr lang="en-US" sz="1400" dirty="0">
                <a:solidFill>
                  <a:srgbClr val="292929"/>
                </a:solidFill>
                <a:latin typeface="Montserrat" panose="00000500000000000000" pitchFamily="2" charset="0"/>
                <a:cs typeface="Dubai" panose="020B0503030403030204" pitchFamily="34" charset="-78"/>
              </a:rPr>
              <a:t>column </a:t>
            </a:r>
            <a:r>
              <a:rPr lang="en-US" sz="1400" b="0" i="0" dirty="0">
                <a:solidFill>
                  <a:srgbClr val="292929"/>
                </a:solidFill>
                <a:effectLst/>
                <a:latin typeface="Montserrat" panose="00000500000000000000" pitchFamily="2" charset="0"/>
                <a:cs typeface="Dubai" panose="020B0503030403030204" pitchFamily="34" charset="-78"/>
              </a:rPr>
              <a:t>to its highest limit (50).</a:t>
            </a:r>
          </a:p>
          <a:p>
            <a:pPr marL="165100" indent="0" algn="l">
              <a:buNone/>
            </a:pPr>
            <a:endParaRPr lang="en-US" sz="1400" dirty="0">
              <a:solidFill>
                <a:srgbClr val="292929"/>
              </a:solidFill>
              <a:latin typeface="Montserrat" panose="00000500000000000000" pitchFamily="2" charset="0"/>
              <a:cs typeface="Dubai" panose="020B0503030403030204" pitchFamily="34" charset="-78"/>
            </a:endParaRPr>
          </a:p>
        </p:txBody>
      </p:sp>
      <p:pic>
        <p:nvPicPr>
          <p:cNvPr id="3" name="Picture 2">
            <a:extLst>
              <a:ext uri="{FF2B5EF4-FFF2-40B4-BE49-F238E27FC236}">
                <a16:creationId xmlns:a16="http://schemas.microsoft.com/office/drawing/2014/main" id="{5A554FC5-5C12-46CF-8883-7E12060A7E44}"/>
              </a:ext>
            </a:extLst>
          </p:cNvPr>
          <p:cNvPicPr>
            <a:picLocks noChangeAspect="1"/>
          </p:cNvPicPr>
          <p:nvPr/>
        </p:nvPicPr>
        <p:blipFill>
          <a:blip r:embed="rId3"/>
          <a:stretch>
            <a:fillRect/>
          </a:stretch>
        </p:blipFill>
        <p:spPr>
          <a:xfrm>
            <a:off x="916600" y="1560722"/>
            <a:ext cx="4885296" cy="3554941"/>
          </a:xfrm>
          <a:prstGeom prst="rect">
            <a:avLst/>
          </a:prstGeom>
        </p:spPr>
      </p:pic>
    </p:spTree>
    <p:extLst>
      <p:ext uri="{BB962C8B-B14F-4D97-AF65-F5344CB8AC3E}">
        <p14:creationId xmlns:p14="http://schemas.microsoft.com/office/powerpoint/2010/main" val="1058431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MAP REDUCE: COMBINER</a:t>
            </a:r>
            <a:endParaRPr dirty="0"/>
          </a:p>
        </p:txBody>
      </p:sp>
      <p:cxnSp>
        <p:nvCxnSpPr>
          <p:cNvPr id="305" name="Google Shape;305;p54"/>
          <p:cNvCxnSpPr/>
          <p:nvPr/>
        </p:nvCxnSpPr>
        <p:spPr>
          <a:xfrm>
            <a:off x="916600" y="962050"/>
            <a:ext cx="4464000" cy="0"/>
          </a:xfrm>
          <a:prstGeom prst="straightConnector1">
            <a:avLst/>
          </a:prstGeom>
          <a:noFill/>
          <a:ln w="19050" cap="flat" cmpd="sng">
            <a:solidFill>
              <a:schemeClr val="accent3"/>
            </a:solidFill>
            <a:prstDash val="solid"/>
            <a:round/>
            <a:headEnd type="none" w="med" len="med"/>
            <a:tailEnd type="none" w="med" len="med"/>
          </a:ln>
        </p:spPr>
      </p:cxnSp>
      <p:sp>
        <p:nvSpPr>
          <p:cNvPr id="6" name="Google Shape;303;p54">
            <a:extLst>
              <a:ext uri="{FF2B5EF4-FFF2-40B4-BE49-F238E27FC236}">
                <a16:creationId xmlns:a16="http://schemas.microsoft.com/office/drawing/2014/main" id="{BB7FBBDD-B1AF-485E-8986-DE74046D06CC}"/>
              </a:ext>
            </a:extLst>
          </p:cNvPr>
          <p:cNvSpPr txBox="1">
            <a:spLocks noGrp="1"/>
          </p:cNvSpPr>
          <p:nvPr>
            <p:ph type="body" idx="1"/>
          </p:nvPr>
        </p:nvSpPr>
        <p:spPr>
          <a:xfrm>
            <a:off x="705590" y="1032475"/>
            <a:ext cx="7674029" cy="899671"/>
          </a:xfrm>
          <a:prstGeom prst="rect">
            <a:avLst/>
          </a:prstGeom>
        </p:spPr>
        <p:txBody>
          <a:bodyPr spcFirstLastPara="1" wrap="square" lIns="91425" tIns="91425" rIns="91425" bIns="91425" anchor="t" anchorCtr="0">
            <a:noAutofit/>
          </a:bodyPr>
          <a:lstStyle/>
          <a:p>
            <a:pPr marL="165100" indent="0">
              <a:buNone/>
            </a:pPr>
            <a:r>
              <a:rPr lang="en-US" sz="1400" dirty="0">
                <a:solidFill>
                  <a:srgbClr val="292929"/>
                </a:solidFill>
                <a:latin typeface="Montserrat" panose="00000500000000000000" pitchFamily="2" charset="0"/>
                <a:cs typeface="Dubai" panose="020B0503030403030204" pitchFamily="34" charset="-78"/>
              </a:rPr>
              <a:t>MapReduce (Combiner) was used to calculate the mean of the </a:t>
            </a:r>
            <a:r>
              <a:rPr lang="en-US" sz="1400" dirty="0" err="1">
                <a:solidFill>
                  <a:srgbClr val="292929"/>
                </a:solidFill>
                <a:latin typeface="Montserrat" panose="00000500000000000000" pitchFamily="2" charset="0"/>
                <a:cs typeface="Dubai" panose="020B0503030403030204" pitchFamily="34" charset="-78"/>
              </a:rPr>
              <a:t>bmi</a:t>
            </a:r>
            <a:r>
              <a:rPr lang="en-US" sz="1400" dirty="0">
                <a:solidFill>
                  <a:srgbClr val="292929"/>
                </a:solidFill>
                <a:latin typeface="Montserrat" panose="00000500000000000000" pitchFamily="2" charset="0"/>
                <a:cs typeface="Dubai" panose="020B0503030403030204" pitchFamily="34" charset="-78"/>
              </a:rPr>
              <a:t> column using  and then afterwards replace the N/A values ​​of the </a:t>
            </a:r>
            <a:r>
              <a:rPr lang="en-US" sz="1400" dirty="0" err="1">
                <a:solidFill>
                  <a:srgbClr val="292929"/>
                </a:solidFill>
                <a:latin typeface="Montserrat" panose="00000500000000000000" pitchFamily="2" charset="0"/>
                <a:cs typeface="Dubai" panose="020B0503030403030204" pitchFamily="34" charset="-78"/>
              </a:rPr>
              <a:t>bmi</a:t>
            </a:r>
            <a:r>
              <a:rPr lang="en-US" sz="1400" dirty="0">
                <a:solidFill>
                  <a:srgbClr val="292929"/>
                </a:solidFill>
                <a:latin typeface="Montserrat" panose="00000500000000000000" pitchFamily="2" charset="0"/>
                <a:cs typeface="Dubai" panose="020B0503030403030204" pitchFamily="34" charset="-78"/>
              </a:rPr>
              <a:t> column with the calculated average.</a:t>
            </a:r>
          </a:p>
        </p:txBody>
      </p:sp>
      <p:pic>
        <p:nvPicPr>
          <p:cNvPr id="3" name="Picture 2">
            <a:extLst>
              <a:ext uri="{FF2B5EF4-FFF2-40B4-BE49-F238E27FC236}">
                <a16:creationId xmlns:a16="http://schemas.microsoft.com/office/drawing/2014/main" id="{06CC9631-0672-41A8-8C9E-774C28FD6C59}"/>
              </a:ext>
            </a:extLst>
          </p:cNvPr>
          <p:cNvPicPr>
            <a:picLocks noChangeAspect="1"/>
          </p:cNvPicPr>
          <p:nvPr/>
        </p:nvPicPr>
        <p:blipFill>
          <a:blip r:embed="rId3"/>
          <a:stretch>
            <a:fillRect/>
          </a:stretch>
        </p:blipFill>
        <p:spPr>
          <a:xfrm>
            <a:off x="3020703" y="1636722"/>
            <a:ext cx="5818063" cy="3506778"/>
          </a:xfrm>
          <a:prstGeom prst="rect">
            <a:avLst/>
          </a:prstGeom>
        </p:spPr>
      </p:pic>
    </p:spTree>
    <p:extLst>
      <p:ext uri="{BB962C8B-B14F-4D97-AF65-F5344CB8AC3E}">
        <p14:creationId xmlns:p14="http://schemas.microsoft.com/office/powerpoint/2010/main" val="1108814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MAP REDUCE: REDUCE</a:t>
            </a:r>
            <a:endParaRPr dirty="0"/>
          </a:p>
        </p:txBody>
      </p:sp>
      <p:cxnSp>
        <p:nvCxnSpPr>
          <p:cNvPr id="305" name="Google Shape;305;p54"/>
          <p:cNvCxnSpPr/>
          <p:nvPr/>
        </p:nvCxnSpPr>
        <p:spPr>
          <a:xfrm>
            <a:off x="916600" y="962050"/>
            <a:ext cx="3996000" cy="0"/>
          </a:xfrm>
          <a:prstGeom prst="straightConnector1">
            <a:avLst/>
          </a:prstGeom>
          <a:noFill/>
          <a:ln w="19050" cap="flat" cmpd="sng">
            <a:solidFill>
              <a:schemeClr val="accent3"/>
            </a:solidFill>
            <a:prstDash val="solid"/>
            <a:round/>
            <a:headEnd type="none" w="med" len="med"/>
            <a:tailEnd type="none" w="med" len="med"/>
          </a:ln>
        </p:spPr>
      </p:cxnSp>
      <p:sp>
        <p:nvSpPr>
          <p:cNvPr id="6" name="Google Shape;303;p54">
            <a:extLst>
              <a:ext uri="{FF2B5EF4-FFF2-40B4-BE49-F238E27FC236}">
                <a16:creationId xmlns:a16="http://schemas.microsoft.com/office/drawing/2014/main" id="{BB7FBBDD-B1AF-485E-8986-DE74046D06CC}"/>
              </a:ext>
            </a:extLst>
          </p:cNvPr>
          <p:cNvSpPr txBox="1">
            <a:spLocks noGrp="1"/>
          </p:cNvSpPr>
          <p:nvPr>
            <p:ph type="body" idx="1"/>
          </p:nvPr>
        </p:nvSpPr>
        <p:spPr>
          <a:xfrm>
            <a:off x="705590" y="1032476"/>
            <a:ext cx="7674029" cy="431850"/>
          </a:xfrm>
          <a:prstGeom prst="rect">
            <a:avLst/>
          </a:prstGeom>
        </p:spPr>
        <p:txBody>
          <a:bodyPr spcFirstLastPara="1" wrap="square" lIns="91425" tIns="91425" rIns="91425" bIns="91425" anchor="t" anchorCtr="0">
            <a:noAutofit/>
          </a:bodyPr>
          <a:lstStyle/>
          <a:p>
            <a:pPr marL="165100" indent="0">
              <a:buNone/>
            </a:pPr>
            <a:r>
              <a:rPr lang="en-US" sz="1400" dirty="0">
                <a:solidFill>
                  <a:srgbClr val="292929"/>
                </a:solidFill>
                <a:latin typeface="Montserrat" panose="00000500000000000000" pitchFamily="2" charset="0"/>
                <a:cs typeface="Dubai" panose="020B0503030403030204" pitchFamily="34" charset="-78"/>
              </a:rPr>
              <a:t>MapReduce (Reducer) we impute the missing values for </a:t>
            </a:r>
            <a:r>
              <a:rPr lang="en-US" sz="1400" dirty="0" err="1">
                <a:solidFill>
                  <a:srgbClr val="292929"/>
                </a:solidFill>
                <a:latin typeface="Montserrat" panose="00000500000000000000" pitchFamily="2" charset="0"/>
                <a:cs typeface="Dubai" panose="020B0503030403030204" pitchFamily="34" charset="-78"/>
              </a:rPr>
              <a:t>bmi</a:t>
            </a:r>
            <a:r>
              <a:rPr lang="en-US" sz="1400" dirty="0">
                <a:solidFill>
                  <a:srgbClr val="292929"/>
                </a:solidFill>
                <a:latin typeface="Montserrat" panose="00000500000000000000" pitchFamily="2" charset="0"/>
                <a:cs typeface="Dubai" panose="020B0503030403030204" pitchFamily="34" charset="-78"/>
              </a:rPr>
              <a:t> column</a:t>
            </a:r>
          </a:p>
        </p:txBody>
      </p:sp>
      <p:pic>
        <p:nvPicPr>
          <p:cNvPr id="4" name="Picture 3">
            <a:extLst>
              <a:ext uri="{FF2B5EF4-FFF2-40B4-BE49-F238E27FC236}">
                <a16:creationId xmlns:a16="http://schemas.microsoft.com/office/drawing/2014/main" id="{4CC5AAD8-184E-44A7-B57A-EC70129517FD}"/>
              </a:ext>
            </a:extLst>
          </p:cNvPr>
          <p:cNvPicPr>
            <a:picLocks noChangeAspect="1"/>
          </p:cNvPicPr>
          <p:nvPr/>
        </p:nvPicPr>
        <p:blipFill>
          <a:blip r:embed="rId3"/>
          <a:stretch>
            <a:fillRect/>
          </a:stretch>
        </p:blipFill>
        <p:spPr>
          <a:xfrm>
            <a:off x="954728" y="1365312"/>
            <a:ext cx="4701461" cy="3778188"/>
          </a:xfrm>
          <a:prstGeom prst="rect">
            <a:avLst/>
          </a:prstGeom>
        </p:spPr>
      </p:pic>
    </p:spTree>
    <p:extLst>
      <p:ext uri="{BB962C8B-B14F-4D97-AF65-F5344CB8AC3E}">
        <p14:creationId xmlns:p14="http://schemas.microsoft.com/office/powerpoint/2010/main" val="2966820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MySQL DATABASE</a:t>
            </a:r>
            <a:endParaRPr dirty="0"/>
          </a:p>
        </p:txBody>
      </p:sp>
      <p:cxnSp>
        <p:nvCxnSpPr>
          <p:cNvPr id="305" name="Google Shape;305;p54"/>
          <p:cNvCxnSpPr/>
          <p:nvPr/>
        </p:nvCxnSpPr>
        <p:spPr>
          <a:xfrm>
            <a:off x="916600" y="962050"/>
            <a:ext cx="3240000" cy="0"/>
          </a:xfrm>
          <a:prstGeom prst="straightConnector1">
            <a:avLst/>
          </a:prstGeom>
          <a:noFill/>
          <a:ln w="19050" cap="flat" cmpd="sng">
            <a:solidFill>
              <a:schemeClr val="accent3"/>
            </a:solidFill>
            <a:prstDash val="solid"/>
            <a:round/>
            <a:headEnd type="none" w="med" len="med"/>
            <a:tailEnd type="none" w="med" len="med"/>
          </a:ln>
        </p:spPr>
      </p:cxnSp>
      <p:sp>
        <p:nvSpPr>
          <p:cNvPr id="7" name="Google Shape;303;p54">
            <a:extLst>
              <a:ext uri="{FF2B5EF4-FFF2-40B4-BE49-F238E27FC236}">
                <a16:creationId xmlns:a16="http://schemas.microsoft.com/office/drawing/2014/main" id="{92D5208A-FB25-44F2-B75E-600B23344E81}"/>
              </a:ext>
            </a:extLst>
          </p:cNvPr>
          <p:cNvSpPr txBox="1">
            <a:spLocks/>
          </p:cNvSpPr>
          <p:nvPr/>
        </p:nvSpPr>
        <p:spPr>
          <a:xfrm>
            <a:off x="665912" y="1088392"/>
            <a:ext cx="7928020" cy="3833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rgbClr val="1F7444"/>
              </a:buClr>
              <a:buSzPts val="1000"/>
              <a:buFont typeface="Montserrat SemiBold"/>
              <a:buAutoNum type="arabicPeriod"/>
              <a:defRPr sz="1000" b="0" i="0" u="none" strike="noStrike" cap="none">
                <a:solidFill>
                  <a:schemeClr val="accent2"/>
                </a:solidFill>
                <a:latin typeface="Montserrat"/>
                <a:ea typeface="Montserrat"/>
                <a:cs typeface="Montserrat"/>
                <a:sym typeface="Montserrat"/>
              </a:defRPr>
            </a:lvl1pPr>
            <a:lvl2pPr marL="914400" marR="0" lvl="1" indent="-292100" algn="l" rtl="0">
              <a:lnSpc>
                <a:spcPct val="115000"/>
              </a:lnSpc>
              <a:spcBef>
                <a:spcPts val="1600"/>
              </a:spcBef>
              <a:spcAft>
                <a:spcPts val="0"/>
              </a:spcAft>
              <a:buClr>
                <a:schemeClr val="dk1"/>
              </a:buClr>
              <a:buSzPts val="1000"/>
              <a:buFont typeface="Muli"/>
              <a:buAutoNum type="alphaLcPeriod"/>
              <a:defRPr sz="1000" b="0" i="0" u="none" strike="noStrike" cap="none">
                <a:solidFill>
                  <a:schemeClr val="accent2"/>
                </a:solidFill>
                <a:latin typeface="Montserrat"/>
                <a:ea typeface="Montserrat"/>
                <a:cs typeface="Montserrat"/>
                <a:sym typeface="Montserrat"/>
              </a:defRPr>
            </a:lvl2pPr>
            <a:lvl3pPr marL="1371600" marR="0" lvl="2" indent="-292100" algn="l" rtl="0">
              <a:lnSpc>
                <a:spcPct val="115000"/>
              </a:lnSpc>
              <a:spcBef>
                <a:spcPts val="1600"/>
              </a:spcBef>
              <a:spcAft>
                <a:spcPts val="0"/>
              </a:spcAft>
              <a:buClr>
                <a:schemeClr val="dk1"/>
              </a:buClr>
              <a:buSzPts val="1000"/>
              <a:buFont typeface="Muli"/>
              <a:buAutoNum type="romanLcPeriod"/>
              <a:defRPr sz="1000" b="0" i="0" u="none" strike="noStrike" cap="none">
                <a:solidFill>
                  <a:schemeClr val="accent2"/>
                </a:solidFill>
                <a:latin typeface="Montserrat"/>
                <a:ea typeface="Montserrat"/>
                <a:cs typeface="Montserrat"/>
                <a:sym typeface="Montserrat"/>
              </a:defRPr>
            </a:lvl3pPr>
            <a:lvl4pPr marL="1828800" marR="0" lvl="3" indent="-292100" algn="l" rtl="0">
              <a:lnSpc>
                <a:spcPct val="115000"/>
              </a:lnSpc>
              <a:spcBef>
                <a:spcPts val="1600"/>
              </a:spcBef>
              <a:spcAft>
                <a:spcPts val="0"/>
              </a:spcAft>
              <a:buClr>
                <a:schemeClr val="dk1"/>
              </a:buClr>
              <a:buSzPts val="1000"/>
              <a:buFont typeface="Muli"/>
              <a:buAutoNum type="arabicPeriod"/>
              <a:defRPr sz="1000" b="0" i="0" u="none" strike="noStrike" cap="none">
                <a:solidFill>
                  <a:schemeClr val="accent2"/>
                </a:solidFill>
                <a:latin typeface="Montserrat"/>
                <a:ea typeface="Montserrat"/>
                <a:cs typeface="Montserrat"/>
                <a:sym typeface="Montserrat"/>
              </a:defRPr>
            </a:lvl4pPr>
            <a:lvl5pPr marL="2286000" marR="0" lvl="4" indent="-292100" algn="l" rtl="0">
              <a:lnSpc>
                <a:spcPct val="115000"/>
              </a:lnSpc>
              <a:spcBef>
                <a:spcPts val="1600"/>
              </a:spcBef>
              <a:spcAft>
                <a:spcPts val="0"/>
              </a:spcAft>
              <a:buClr>
                <a:schemeClr val="dk1"/>
              </a:buClr>
              <a:buSzPts val="1000"/>
              <a:buFont typeface="Muli"/>
              <a:buAutoNum type="alphaLcPeriod"/>
              <a:defRPr sz="1000" b="0" i="0" u="none" strike="noStrike" cap="none">
                <a:solidFill>
                  <a:schemeClr val="accent2"/>
                </a:solidFill>
                <a:latin typeface="Montserrat"/>
                <a:ea typeface="Montserrat"/>
                <a:cs typeface="Montserrat"/>
                <a:sym typeface="Montserrat"/>
              </a:defRPr>
            </a:lvl5pPr>
            <a:lvl6pPr marL="2743200" marR="0" lvl="5" indent="-292100" algn="l" rtl="0">
              <a:lnSpc>
                <a:spcPct val="115000"/>
              </a:lnSpc>
              <a:spcBef>
                <a:spcPts val="1600"/>
              </a:spcBef>
              <a:spcAft>
                <a:spcPts val="0"/>
              </a:spcAft>
              <a:buClr>
                <a:schemeClr val="dk1"/>
              </a:buClr>
              <a:buSzPts val="1000"/>
              <a:buFont typeface="Muli"/>
              <a:buAutoNum type="romanLcPeriod"/>
              <a:defRPr sz="1000" b="0" i="0" u="none" strike="noStrike" cap="none">
                <a:solidFill>
                  <a:schemeClr val="accent2"/>
                </a:solidFill>
                <a:latin typeface="Montserrat"/>
                <a:ea typeface="Montserrat"/>
                <a:cs typeface="Montserrat"/>
                <a:sym typeface="Montserrat"/>
              </a:defRPr>
            </a:lvl6pPr>
            <a:lvl7pPr marL="3200400" marR="0" lvl="6" indent="-292100" algn="l" rtl="0">
              <a:lnSpc>
                <a:spcPct val="115000"/>
              </a:lnSpc>
              <a:spcBef>
                <a:spcPts val="1600"/>
              </a:spcBef>
              <a:spcAft>
                <a:spcPts val="0"/>
              </a:spcAft>
              <a:buClr>
                <a:schemeClr val="dk1"/>
              </a:buClr>
              <a:buSzPts val="1000"/>
              <a:buFont typeface="Muli"/>
              <a:buAutoNum type="arabicPeriod"/>
              <a:defRPr sz="1000" b="0" i="0" u="none" strike="noStrike" cap="none">
                <a:solidFill>
                  <a:schemeClr val="accent2"/>
                </a:solidFill>
                <a:latin typeface="Montserrat"/>
                <a:ea typeface="Montserrat"/>
                <a:cs typeface="Montserrat"/>
                <a:sym typeface="Montserrat"/>
              </a:defRPr>
            </a:lvl7pPr>
            <a:lvl8pPr marL="3657600" marR="0" lvl="7" indent="-292100" algn="l" rtl="0">
              <a:lnSpc>
                <a:spcPct val="115000"/>
              </a:lnSpc>
              <a:spcBef>
                <a:spcPts val="1600"/>
              </a:spcBef>
              <a:spcAft>
                <a:spcPts val="0"/>
              </a:spcAft>
              <a:buClr>
                <a:schemeClr val="dk1"/>
              </a:buClr>
              <a:buSzPts val="1000"/>
              <a:buFont typeface="Muli"/>
              <a:buAutoNum type="alphaLcPeriod"/>
              <a:defRPr sz="1000" b="0" i="0" u="none" strike="noStrike" cap="none">
                <a:solidFill>
                  <a:schemeClr val="accent2"/>
                </a:solidFill>
                <a:latin typeface="Montserrat"/>
                <a:ea typeface="Montserrat"/>
                <a:cs typeface="Montserrat"/>
                <a:sym typeface="Montserrat"/>
              </a:defRPr>
            </a:lvl8pPr>
            <a:lvl9pPr marL="4114800" marR="0" lvl="8" indent="-292100" algn="l" rtl="0">
              <a:lnSpc>
                <a:spcPct val="115000"/>
              </a:lnSpc>
              <a:spcBef>
                <a:spcPts val="1600"/>
              </a:spcBef>
              <a:spcAft>
                <a:spcPts val="1600"/>
              </a:spcAft>
              <a:buClr>
                <a:schemeClr val="dk1"/>
              </a:buClr>
              <a:buSzPts val="1000"/>
              <a:buFont typeface="Muli"/>
              <a:buAutoNum type="romanLcPeriod"/>
              <a:defRPr sz="1000" b="0" i="0" u="none" strike="noStrike" cap="none">
                <a:solidFill>
                  <a:schemeClr val="accent2"/>
                </a:solidFill>
                <a:latin typeface="Montserrat"/>
                <a:ea typeface="Montserrat"/>
                <a:cs typeface="Montserrat"/>
                <a:sym typeface="Montserrat"/>
              </a:defRPr>
            </a:lvl9pPr>
          </a:lstStyle>
          <a:p>
            <a:pPr marL="165100" indent="0" algn="ctr">
              <a:buNone/>
            </a:pPr>
            <a:r>
              <a:rPr lang="en-US" sz="1600" dirty="0">
                <a:solidFill>
                  <a:srgbClr val="292929"/>
                </a:solidFill>
                <a:latin typeface="Montserrat" panose="00000500000000000000" pitchFamily="2" charset="0"/>
                <a:cs typeface="Dubai" panose="020B0503030403030204" pitchFamily="34" charset="-78"/>
              </a:rPr>
              <a:t>In order to import data into MySQL the csv file must be put into the folder: /var/lib/</a:t>
            </a:r>
            <a:r>
              <a:rPr lang="en-US" sz="1600" dirty="0" err="1">
                <a:solidFill>
                  <a:srgbClr val="292929"/>
                </a:solidFill>
                <a:latin typeface="Montserrat" panose="00000500000000000000" pitchFamily="2" charset="0"/>
                <a:cs typeface="Dubai" panose="020B0503030403030204" pitchFamily="34" charset="-78"/>
              </a:rPr>
              <a:t>mysql</a:t>
            </a:r>
            <a:r>
              <a:rPr lang="en-US" sz="1600" dirty="0">
                <a:solidFill>
                  <a:srgbClr val="292929"/>
                </a:solidFill>
                <a:latin typeface="Montserrat" panose="00000500000000000000" pitchFamily="2" charset="0"/>
                <a:cs typeface="Dubai" panose="020B0503030403030204" pitchFamily="34" charset="-78"/>
              </a:rPr>
              <a:t>-files</a:t>
            </a:r>
          </a:p>
          <a:p>
            <a:pPr marL="165100" indent="0">
              <a:buNone/>
            </a:pPr>
            <a:endParaRPr lang="en-US" sz="1600" dirty="0">
              <a:solidFill>
                <a:srgbClr val="292929"/>
              </a:solidFill>
              <a:latin typeface="Montserrat" panose="00000500000000000000" pitchFamily="2" charset="0"/>
              <a:cs typeface="Dubai" panose="020B0503030403030204" pitchFamily="34" charset="-78"/>
            </a:endParaRPr>
          </a:p>
          <a:p>
            <a:pPr marL="165100" indent="0">
              <a:buNone/>
            </a:pPr>
            <a:r>
              <a:rPr lang="en-US" sz="1600" dirty="0" err="1">
                <a:solidFill>
                  <a:srgbClr val="292929"/>
                </a:solidFill>
                <a:latin typeface="Montserrat" panose="00000500000000000000" pitchFamily="2" charset="0"/>
                <a:cs typeface="Dubai" panose="020B0503030403030204" pitchFamily="34" charset="-78"/>
              </a:rPr>
              <a:t>sudo</a:t>
            </a:r>
            <a:r>
              <a:rPr lang="en-US" sz="1600" dirty="0">
                <a:solidFill>
                  <a:srgbClr val="292929"/>
                </a:solidFill>
                <a:latin typeface="Montserrat" panose="00000500000000000000" pitchFamily="2" charset="0"/>
                <a:cs typeface="Dubai" panose="020B0503030403030204" pitchFamily="34" charset="-78"/>
              </a:rPr>
              <a:t> cp stroke_cln.csv /var/lib/</a:t>
            </a:r>
            <a:r>
              <a:rPr lang="en-US" sz="1600" dirty="0" err="1">
                <a:solidFill>
                  <a:srgbClr val="292929"/>
                </a:solidFill>
                <a:latin typeface="Montserrat" panose="00000500000000000000" pitchFamily="2" charset="0"/>
                <a:cs typeface="Dubai" panose="020B0503030403030204" pitchFamily="34" charset="-78"/>
              </a:rPr>
              <a:t>mysql</a:t>
            </a:r>
            <a:r>
              <a:rPr lang="en-US" sz="1600" dirty="0">
                <a:solidFill>
                  <a:srgbClr val="292929"/>
                </a:solidFill>
                <a:latin typeface="Montserrat" panose="00000500000000000000" pitchFamily="2" charset="0"/>
                <a:cs typeface="Dubai" panose="020B0503030403030204" pitchFamily="34" charset="-78"/>
              </a:rPr>
              <a:t>-files</a:t>
            </a:r>
          </a:p>
          <a:p>
            <a:pPr marL="165100" indent="0">
              <a:buNone/>
            </a:pPr>
            <a:r>
              <a:rPr lang="en-US" sz="1600" dirty="0" err="1">
                <a:solidFill>
                  <a:srgbClr val="292929"/>
                </a:solidFill>
                <a:latin typeface="Montserrat" panose="00000500000000000000" pitchFamily="2" charset="0"/>
                <a:cs typeface="Dubai" panose="020B0503030403030204" pitchFamily="34" charset="-78"/>
              </a:rPr>
              <a:t>sudo</a:t>
            </a:r>
            <a:r>
              <a:rPr lang="en-US" sz="1600" dirty="0">
                <a:solidFill>
                  <a:srgbClr val="292929"/>
                </a:solidFill>
                <a:latin typeface="Montserrat" panose="00000500000000000000" pitchFamily="2" charset="0"/>
                <a:cs typeface="Dubai" panose="020B0503030403030204" pitchFamily="34" charset="-78"/>
              </a:rPr>
              <a:t> </a:t>
            </a:r>
            <a:r>
              <a:rPr lang="en-US" sz="1600" dirty="0" err="1">
                <a:solidFill>
                  <a:srgbClr val="292929"/>
                </a:solidFill>
                <a:latin typeface="Montserrat" panose="00000500000000000000" pitchFamily="2" charset="0"/>
                <a:cs typeface="Dubai" panose="020B0503030403030204" pitchFamily="34" charset="-78"/>
              </a:rPr>
              <a:t>chmod</a:t>
            </a:r>
            <a:r>
              <a:rPr lang="en-US" sz="1600" dirty="0">
                <a:solidFill>
                  <a:srgbClr val="292929"/>
                </a:solidFill>
                <a:latin typeface="Montserrat" panose="00000500000000000000" pitchFamily="2" charset="0"/>
                <a:cs typeface="Dubai" panose="020B0503030403030204" pitchFamily="34" charset="-78"/>
              </a:rPr>
              <a:t> </a:t>
            </a:r>
            <a:r>
              <a:rPr lang="en-US" sz="1600" dirty="0" err="1">
                <a:solidFill>
                  <a:srgbClr val="292929"/>
                </a:solidFill>
                <a:latin typeface="Montserrat" panose="00000500000000000000" pitchFamily="2" charset="0"/>
                <a:cs typeface="Dubai" panose="020B0503030403030204" pitchFamily="34" charset="-78"/>
              </a:rPr>
              <a:t>ugo</a:t>
            </a:r>
            <a:r>
              <a:rPr lang="en-US" sz="1600" dirty="0">
                <a:solidFill>
                  <a:srgbClr val="292929"/>
                </a:solidFill>
                <a:latin typeface="Montserrat" panose="00000500000000000000" pitchFamily="2" charset="0"/>
                <a:cs typeface="Dubai" panose="020B0503030403030204" pitchFamily="34" charset="-78"/>
              </a:rPr>
              <a:t>=</a:t>
            </a:r>
            <a:r>
              <a:rPr lang="en-US" sz="1600" dirty="0" err="1">
                <a:solidFill>
                  <a:srgbClr val="292929"/>
                </a:solidFill>
                <a:latin typeface="Montserrat" panose="00000500000000000000" pitchFamily="2" charset="0"/>
                <a:cs typeface="Dubai" panose="020B0503030403030204" pitchFamily="34" charset="-78"/>
              </a:rPr>
              <a:t>rwx</a:t>
            </a:r>
            <a:r>
              <a:rPr lang="en-US" sz="1600" dirty="0">
                <a:solidFill>
                  <a:srgbClr val="292929"/>
                </a:solidFill>
                <a:latin typeface="Montserrat" panose="00000500000000000000" pitchFamily="2" charset="0"/>
                <a:cs typeface="Dubai" panose="020B0503030403030204" pitchFamily="34" charset="-78"/>
              </a:rPr>
              <a:t> /var/lib/</a:t>
            </a:r>
            <a:r>
              <a:rPr lang="en-US" sz="1600" dirty="0" err="1">
                <a:solidFill>
                  <a:srgbClr val="292929"/>
                </a:solidFill>
                <a:latin typeface="Montserrat" panose="00000500000000000000" pitchFamily="2" charset="0"/>
                <a:cs typeface="Dubai" panose="020B0503030403030204" pitchFamily="34" charset="-78"/>
              </a:rPr>
              <a:t>mysql</a:t>
            </a:r>
            <a:r>
              <a:rPr lang="en-US" sz="1600" dirty="0">
                <a:solidFill>
                  <a:srgbClr val="292929"/>
                </a:solidFill>
                <a:latin typeface="Montserrat" panose="00000500000000000000" pitchFamily="2" charset="0"/>
                <a:cs typeface="Dubai" panose="020B0503030403030204" pitchFamily="34" charset="-78"/>
              </a:rPr>
              <a:t>-files/stroke_cln.csv</a:t>
            </a:r>
          </a:p>
          <a:p>
            <a:pPr marL="165100" indent="0">
              <a:buNone/>
            </a:pPr>
            <a:endParaRPr lang="en-US" sz="1600" dirty="0">
              <a:solidFill>
                <a:srgbClr val="292929"/>
              </a:solidFill>
              <a:latin typeface="Montserrat" panose="00000500000000000000" pitchFamily="2" charset="0"/>
              <a:cs typeface="Dubai" panose="020B0503030403030204" pitchFamily="34" charset="-78"/>
            </a:endParaRPr>
          </a:p>
          <a:p>
            <a:pPr marL="165100" indent="0">
              <a:buNone/>
            </a:pPr>
            <a:r>
              <a:rPr lang="en-US" sz="1600" dirty="0">
                <a:solidFill>
                  <a:srgbClr val="292929"/>
                </a:solidFill>
                <a:latin typeface="Montserrat" panose="00000500000000000000" pitchFamily="2" charset="0"/>
                <a:cs typeface="Dubai" panose="020B0503030403030204" pitchFamily="34" charset="-78"/>
              </a:rPr>
              <a:t>CREATE TABLE </a:t>
            </a:r>
            <a:r>
              <a:rPr lang="en-US" sz="1600" dirty="0" err="1">
                <a:solidFill>
                  <a:srgbClr val="292929"/>
                </a:solidFill>
                <a:latin typeface="Montserrat" panose="00000500000000000000" pitchFamily="2" charset="0"/>
                <a:cs typeface="Dubai" panose="020B0503030403030204" pitchFamily="34" charset="-78"/>
              </a:rPr>
              <a:t>stroke_data</a:t>
            </a:r>
            <a:r>
              <a:rPr lang="en-US" sz="1600" dirty="0">
                <a:solidFill>
                  <a:srgbClr val="292929"/>
                </a:solidFill>
                <a:latin typeface="Montserrat" panose="00000500000000000000" pitchFamily="2" charset="0"/>
                <a:cs typeface="Dubai" panose="020B0503030403030204" pitchFamily="34" charset="-78"/>
              </a:rPr>
              <a:t>(id int primary key, gender int, age int, hypertension int, </a:t>
            </a:r>
            <a:r>
              <a:rPr lang="en-US" sz="1600" dirty="0" err="1">
                <a:solidFill>
                  <a:srgbClr val="292929"/>
                </a:solidFill>
                <a:latin typeface="Montserrat" panose="00000500000000000000" pitchFamily="2" charset="0"/>
                <a:cs typeface="Dubai" panose="020B0503030403030204" pitchFamily="34" charset="-78"/>
              </a:rPr>
              <a:t>heart_disease</a:t>
            </a:r>
            <a:r>
              <a:rPr lang="en-US" sz="1600" dirty="0">
                <a:solidFill>
                  <a:srgbClr val="292929"/>
                </a:solidFill>
                <a:latin typeface="Montserrat" panose="00000500000000000000" pitchFamily="2" charset="0"/>
                <a:cs typeface="Dubai" panose="020B0503030403030204" pitchFamily="34" charset="-78"/>
              </a:rPr>
              <a:t> int, </a:t>
            </a:r>
            <a:r>
              <a:rPr lang="en-US" sz="1600" dirty="0" err="1">
                <a:solidFill>
                  <a:srgbClr val="292929"/>
                </a:solidFill>
                <a:latin typeface="Montserrat" panose="00000500000000000000" pitchFamily="2" charset="0"/>
                <a:cs typeface="Dubai" panose="020B0503030403030204" pitchFamily="34" charset="-78"/>
              </a:rPr>
              <a:t>ever_married</a:t>
            </a:r>
            <a:r>
              <a:rPr lang="en-US" sz="1600" dirty="0">
                <a:solidFill>
                  <a:srgbClr val="292929"/>
                </a:solidFill>
                <a:latin typeface="Montserrat" panose="00000500000000000000" pitchFamily="2" charset="0"/>
                <a:cs typeface="Dubai" panose="020B0503030403030204" pitchFamily="34" charset="-78"/>
              </a:rPr>
              <a:t> int, </a:t>
            </a:r>
            <a:r>
              <a:rPr lang="en-US" sz="1600" dirty="0" err="1">
                <a:solidFill>
                  <a:srgbClr val="292929"/>
                </a:solidFill>
                <a:latin typeface="Montserrat" panose="00000500000000000000" pitchFamily="2" charset="0"/>
                <a:cs typeface="Dubai" panose="020B0503030403030204" pitchFamily="34" charset="-78"/>
              </a:rPr>
              <a:t>work_type</a:t>
            </a:r>
            <a:r>
              <a:rPr lang="en-US" sz="1600" dirty="0">
                <a:solidFill>
                  <a:srgbClr val="292929"/>
                </a:solidFill>
                <a:latin typeface="Montserrat" panose="00000500000000000000" pitchFamily="2" charset="0"/>
                <a:cs typeface="Dubai" panose="020B0503030403030204" pitchFamily="34" charset="-78"/>
              </a:rPr>
              <a:t> varchar(255), </a:t>
            </a:r>
            <a:r>
              <a:rPr lang="en-US" sz="1600" dirty="0" err="1">
                <a:solidFill>
                  <a:srgbClr val="292929"/>
                </a:solidFill>
                <a:latin typeface="Montserrat" panose="00000500000000000000" pitchFamily="2" charset="0"/>
                <a:cs typeface="Dubai" panose="020B0503030403030204" pitchFamily="34" charset="-78"/>
              </a:rPr>
              <a:t>Residence_type</a:t>
            </a:r>
            <a:r>
              <a:rPr lang="en-US" sz="1600" dirty="0">
                <a:solidFill>
                  <a:srgbClr val="292929"/>
                </a:solidFill>
                <a:latin typeface="Montserrat" panose="00000500000000000000" pitchFamily="2" charset="0"/>
                <a:cs typeface="Dubai" panose="020B0503030403030204" pitchFamily="34" charset="-78"/>
              </a:rPr>
              <a:t> int, </a:t>
            </a:r>
            <a:r>
              <a:rPr lang="en-US" sz="1600" dirty="0" err="1">
                <a:solidFill>
                  <a:srgbClr val="292929"/>
                </a:solidFill>
                <a:latin typeface="Montserrat" panose="00000500000000000000" pitchFamily="2" charset="0"/>
                <a:cs typeface="Dubai" panose="020B0503030403030204" pitchFamily="34" charset="-78"/>
              </a:rPr>
              <a:t>avg_glucose_level</a:t>
            </a:r>
            <a:r>
              <a:rPr lang="en-US" sz="1600" dirty="0">
                <a:solidFill>
                  <a:srgbClr val="292929"/>
                </a:solidFill>
                <a:latin typeface="Montserrat" panose="00000500000000000000" pitchFamily="2" charset="0"/>
                <a:cs typeface="Dubai" panose="020B0503030403030204" pitchFamily="34" charset="-78"/>
              </a:rPr>
              <a:t> double, </a:t>
            </a:r>
            <a:r>
              <a:rPr lang="en-US" sz="1600" dirty="0" err="1">
                <a:solidFill>
                  <a:srgbClr val="292929"/>
                </a:solidFill>
                <a:latin typeface="Montserrat" panose="00000500000000000000" pitchFamily="2" charset="0"/>
                <a:cs typeface="Dubai" panose="020B0503030403030204" pitchFamily="34" charset="-78"/>
              </a:rPr>
              <a:t>bmi</a:t>
            </a:r>
            <a:r>
              <a:rPr lang="en-US" sz="1600" dirty="0">
                <a:solidFill>
                  <a:srgbClr val="292929"/>
                </a:solidFill>
                <a:latin typeface="Montserrat" panose="00000500000000000000" pitchFamily="2" charset="0"/>
                <a:cs typeface="Dubai" panose="020B0503030403030204" pitchFamily="34" charset="-78"/>
              </a:rPr>
              <a:t> double, </a:t>
            </a:r>
            <a:r>
              <a:rPr lang="en-US" sz="1600" dirty="0" err="1">
                <a:solidFill>
                  <a:srgbClr val="292929"/>
                </a:solidFill>
                <a:latin typeface="Montserrat" panose="00000500000000000000" pitchFamily="2" charset="0"/>
                <a:cs typeface="Dubai" panose="020B0503030403030204" pitchFamily="34" charset="-78"/>
              </a:rPr>
              <a:t>smoking_status</a:t>
            </a:r>
            <a:r>
              <a:rPr lang="en-US" sz="1600" dirty="0">
                <a:solidFill>
                  <a:srgbClr val="292929"/>
                </a:solidFill>
                <a:latin typeface="Montserrat" panose="00000500000000000000" pitchFamily="2" charset="0"/>
                <a:cs typeface="Dubai" panose="020B0503030403030204" pitchFamily="34" charset="-78"/>
              </a:rPr>
              <a:t> int, stroke int);</a:t>
            </a:r>
          </a:p>
          <a:p>
            <a:pPr marL="165100" indent="0">
              <a:buNone/>
            </a:pPr>
            <a:endParaRPr lang="en-US" sz="1600" dirty="0">
              <a:solidFill>
                <a:srgbClr val="292929"/>
              </a:solidFill>
              <a:latin typeface="Montserrat" panose="00000500000000000000" pitchFamily="2" charset="0"/>
              <a:cs typeface="Dubai" panose="020B0503030403030204" pitchFamily="34" charset="-78"/>
            </a:endParaRPr>
          </a:p>
          <a:p>
            <a:pPr marL="165100" indent="0">
              <a:buNone/>
            </a:pPr>
            <a:r>
              <a:rPr lang="en-US" sz="1600" dirty="0">
                <a:solidFill>
                  <a:srgbClr val="292929"/>
                </a:solidFill>
                <a:latin typeface="Montserrat" panose="00000500000000000000" pitchFamily="2" charset="0"/>
                <a:cs typeface="Dubai" panose="020B0503030403030204" pitchFamily="34" charset="-78"/>
              </a:rPr>
              <a:t>LOAD DATA INFILE '/var/lib/</a:t>
            </a:r>
            <a:r>
              <a:rPr lang="en-US" sz="1600" dirty="0" err="1">
                <a:solidFill>
                  <a:srgbClr val="292929"/>
                </a:solidFill>
                <a:latin typeface="Montserrat" panose="00000500000000000000" pitchFamily="2" charset="0"/>
                <a:cs typeface="Dubai" panose="020B0503030403030204" pitchFamily="34" charset="-78"/>
              </a:rPr>
              <a:t>mysql</a:t>
            </a:r>
            <a:r>
              <a:rPr lang="en-US" sz="1600" dirty="0">
                <a:solidFill>
                  <a:srgbClr val="292929"/>
                </a:solidFill>
                <a:latin typeface="Montserrat" panose="00000500000000000000" pitchFamily="2" charset="0"/>
                <a:cs typeface="Dubai" panose="020B0503030403030204" pitchFamily="34" charset="-78"/>
              </a:rPr>
              <a:t>-files/stroke_cln.csv' INTO TABLE </a:t>
            </a:r>
            <a:r>
              <a:rPr lang="en-US" sz="1600" dirty="0" err="1">
                <a:solidFill>
                  <a:srgbClr val="292929"/>
                </a:solidFill>
                <a:latin typeface="Montserrat" panose="00000500000000000000" pitchFamily="2" charset="0"/>
                <a:cs typeface="Dubai" panose="020B0503030403030204" pitchFamily="34" charset="-78"/>
              </a:rPr>
              <a:t>stroke_data</a:t>
            </a:r>
            <a:r>
              <a:rPr lang="en-US" sz="1600" dirty="0">
                <a:solidFill>
                  <a:srgbClr val="292929"/>
                </a:solidFill>
                <a:latin typeface="Montserrat" panose="00000500000000000000" pitchFamily="2" charset="0"/>
                <a:cs typeface="Dubai" panose="020B0503030403030204" pitchFamily="34" charset="-78"/>
              </a:rPr>
              <a:t> FIELDS TERMINATED BY ','</a:t>
            </a:r>
          </a:p>
          <a:p>
            <a:pPr marL="165100" indent="0">
              <a:buNone/>
            </a:pPr>
            <a:endParaRPr lang="en-US" sz="1600" dirty="0">
              <a:solidFill>
                <a:srgbClr val="292929"/>
              </a:solidFill>
              <a:latin typeface="Montserrat" panose="00000500000000000000" pitchFamily="2" charset="0"/>
              <a:cs typeface="Dubai" panose="020B0503030403030204" pitchFamily="34" charset="-78"/>
            </a:endParaRPr>
          </a:p>
          <a:p>
            <a:pPr marL="165100" indent="0">
              <a:buNone/>
            </a:pPr>
            <a:endParaRPr lang="en-US" sz="1600" dirty="0">
              <a:solidFill>
                <a:srgbClr val="292929"/>
              </a:solidFill>
              <a:latin typeface="Montserrat" panose="00000500000000000000" pitchFamily="2" charset="0"/>
              <a:cs typeface="Dubai" panose="020B0503030403030204" pitchFamily="34" charset="-78"/>
            </a:endParaRPr>
          </a:p>
        </p:txBody>
      </p:sp>
    </p:spTree>
    <p:extLst>
      <p:ext uri="{BB962C8B-B14F-4D97-AF65-F5344CB8AC3E}">
        <p14:creationId xmlns:p14="http://schemas.microsoft.com/office/powerpoint/2010/main" val="262977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SQOOP IMPORT</a:t>
            </a:r>
            <a:endParaRPr dirty="0"/>
          </a:p>
        </p:txBody>
      </p:sp>
      <p:cxnSp>
        <p:nvCxnSpPr>
          <p:cNvPr id="305" name="Google Shape;305;p54"/>
          <p:cNvCxnSpPr/>
          <p:nvPr/>
        </p:nvCxnSpPr>
        <p:spPr>
          <a:xfrm>
            <a:off x="916600" y="962050"/>
            <a:ext cx="2772000" cy="0"/>
          </a:xfrm>
          <a:prstGeom prst="straightConnector1">
            <a:avLst/>
          </a:prstGeom>
          <a:noFill/>
          <a:ln w="19050" cap="flat" cmpd="sng">
            <a:solidFill>
              <a:schemeClr val="accent3"/>
            </a:solidFill>
            <a:prstDash val="solid"/>
            <a:round/>
            <a:headEnd type="none" w="med" len="med"/>
            <a:tailEnd type="none" w="med" len="med"/>
          </a:ln>
        </p:spPr>
      </p:cxnSp>
      <p:sp>
        <p:nvSpPr>
          <p:cNvPr id="6" name="Google Shape;303;p54">
            <a:extLst>
              <a:ext uri="{FF2B5EF4-FFF2-40B4-BE49-F238E27FC236}">
                <a16:creationId xmlns:a16="http://schemas.microsoft.com/office/drawing/2014/main" id="{BB7FBBDD-B1AF-485E-8986-DE74046D06CC}"/>
              </a:ext>
            </a:extLst>
          </p:cNvPr>
          <p:cNvSpPr txBox="1">
            <a:spLocks noGrp="1"/>
          </p:cNvSpPr>
          <p:nvPr>
            <p:ph type="body" idx="1"/>
          </p:nvPr>
        </p:nvSpPr>
        <p:spPr>
          <a:xfrm>
            <a:off x="669872" y="1206643"/>
            <a:ext cx="7574016" cy="2974807"/>
          </a:xfrm>
          <a:prstGeom prst="rect">
            <a:avLst/>
          </a:prstGeom>
        </p:spPr>
        <p:txBody>
          <a:bodyPr spcFirstLastPara="1" wrap="square" lIns="91425" tIns="91425" rIns="91425" bIns="91425" anchor="t" anchorCtr="0">
            <a:noAutofit/>
          </a:bodyPr>
          <a:lstStyle/>
          <a:p>
            <a:pPr marL="165100" indent="0" algn="l">
              <a:buNone/>
            </a:pPr>
            <a:r>
              <a:rPr lang="en-US" sz="1600" b="0" i="0" dirty="0">
                <a:solidFill>
                  <a:srgbClr val="292929"/>
                </a:solidFill>
                <a:effectLst/>
                <a:latin typeface="Montserrat" panose="00000500000000000000" pitchFamily="2" charset="0"/>
                <a:cs typeface="Dubai" panose="020B0503030403030204" pitchFamily="34" charset="-78"/>
              </a:rPr>
              <a:t>We imported table ‘</a:t>
            </a:r>
            <a:r>
              <a:rPr lang="en-US" sz="1600" b="0" i="0" dirty="0" err="1">
                <a:solidFill>
                  <a:srgbClr val="292929"/>
                </a:solidFill>
                <a:effectLst/>
                <a:latin typeface="Montserrat" panose="00000500000000000000" pitchFamily="2" charset="0"/>
                <a:cs typeface="Dubai" panose="020B0503030403030204" pitchFamily="34" charset="-78"/>
              </a:rPr>
              <a:t>stroke_data</a:t>
            </a:r>
            <a:r>
              <a:rPr lang="en-US" sz="1600" b="0" i="0" dirty="0">
                <a:solidFill>
                  <a:srgbClr val="292929"/>
                </a:solidFill>
                <a:effectLst/>
                <a:latin typeface="Montserrat" panose="00000500000000000000" pitchFamily="2" charset="0"/>
                <a:cs typeface="Dubai" panose="020B0503030403030204" pitchFamily="34" charset="-78"/>
              </a:rPr>
              <a:t>’ from </a:t>
            </a:r>
            <a:r>
              <a:rPr lang="en-US" sz="1600" dirty="0">
                <a:solidFill>
                  <a:srgbClr val="292929"/>
                </a:solidFill>
                <a:latin typeface="Montserrat" panose="00000500000000000000" pitchFamily="2" charset="0"/>
                <a:cs typeface="Dubai" panose="020B0503030403030204" pitchFamily="34" charset="-78"/>
              </a:rPr>
              <a:t>M</a:t>
            </a:r>
            <a:r>
              <a:rPr lang="en-US" sz="1600" b="0" i="0" dirty="0">
                <a:solidFill>
                  <a:srgbClr val="292929"/>
                </a:solidFill>
                <a:effectLst/>
                <a:latin typeface="Montserrat" panose="00000500000000000000" pitchFamily="2" charset="0"/>
                <a:cs typeface="Dubai" panose="020B0503030403030204" pitchFamily="34" charset="-78"/>
              </a:rPr>
              <a:t>ySQL</a:t>
            </a:r>
            <a:r>
              <a:rPr lang="en-US" sz="1600" dirty="0">
                <a:solidFill>
                  <a:srgbClr val="292929"/>
                </a:solidFill>
                <a:latin typeface="Montserrat" panose="00000500000000000000" pitchFamily="2" charset="0"/>
                <a:cs typeface="Dubai" panose="020B0503030403030204" pitchFamily="34" charset="-78"/>
              </a:rPr>
              <a:t> database called ‘stroke’ into hive:</a:t>
            </a:r>
          </a:p>
          <a:p>
            <a:pPr marL="165100" indent="0" algn="l">
              <a:buNone/>
            </a:pPr>
            <a:endParaRPr lang="en-US" sz="1600" b="0" i="0" dirty="0">
              <a:solidFill>
                <a:srgbClr val="292929"/>
              </a:solidFill>
              <a:effectLst/>
              <a:latin typeface="Montserrat" panose="00000500000000000000" pitchFamily="2" charset="0"/>
              <a:cs typeface="Dubai" panose="020B0503030403030204" pitchFamily="34" charset="-78"/>
            </a:endParaRPr>
          </a:p>
          <a:p>
            <a:pPr marL="165100" indent="0" algn="l">
              <a:buNone/>
            </a:pPr>
            <a:r>
              <a:rPr lang="en-US" sz="1600" b="0" i="0" dirty="0" err="1">
                <a:solidFill>
                  <a:srgbClr val="292929"/>
                </a:solidFill>
                <a:effectLst/>
                <a:latin typeface="Montserrat" panose="00000500000000000000" pitchFamily="2" charset="0"/>
                <a:cs typeface="Dubai" panose="020B0503030403030204" pitchFamily="34" charset="-78"/>
              </a:rPr>
              <a:t>sqoop</a:t>
            </a:r>
            <a:r>
              <a:rPr lang="en-US" sz="1600" b="0" i="0" dirty="0">
                <a:solidFill>
                  <a:srgbClr val="292929"/>
                </a:solidFill>
                <a:effectLst/>
                <a:latin typeface="Montserrat" panose="00000500000000000000" pitchFamily="2" charset="0"/>
                <a:cs typeface="Dubai" panose="020B0503030403030204" pitchFamily="34" charset="-78"/>
              </a:rPr>
              <a:t>-import</a:t>
            </a:r>
          </a:p>
          <a:p>
            <a:pPr marL="165100" indent="0" algn="l">
              <a:buNone/>
            </a:pPr>
            <a:r>
              <a:rPr lang="en-US" sz="1600" dirty="0">
                <a:solidFill>
                  <a:srgbClr val="292929"/>
                </a:solidFill>
                <a:latin typeface="Montserrat" panose="00000500000000000000" pitchFamily="2" charset="0"/>
                <a:cs typeface="Dubai" panose="020B0503030403030204" pitchFamily="34" charset="-78"/>
              </a:rPr>
              <a:t>	</a:t>
            </a:r>
            <a:r>
              <a:rPr lang="en-US" sz="1600" b="0" i="0" dirty="0">
                <a:solidFill>
                  <a:srgbClr val="292929"/>
                </a:solidFill>
                <a:effectLst/>
                <a:latin typeface="Montserrat" panose="00000500000000000000" pitchFamily="2" charset="0"/>
                <a:cs typeface="Dubai" panose="020B0503030403030204" pitchFamily="34" charset="-78"/>
              </a:rPr>
              <a:t>--connect </a:t>
            </a:r>
            <a:r>
              <a:rPr lang="en-US" sz="1600" b="0" i="0" dirty="0" err="1">
                <a:solidFill>
                  <a:srgbClr val="292929"/>
                </a:solidFill>
                <a:effectLst/>
                <a:latin typeface="Montserrat" panose="00000500000000000000" pitchFamily="2" charset="0"/>
                <a:cs typeface="Dubai" panose="020B0503030403030204" pitchFamily="34" charset="-78"/>
              </a:rPr>
              <a:t>jdbc:mysql</a:t>
            </a:r>
            <a:r>
              <a:rPr lang="en-US" sz="1600" b="0" i="0" dirty="0">
                <a:solidFill>
                  <a:srgbClr val="292929"/>
                </a:solidFill>
                <a:effectLst/>
                <a:latin typeface="Montserrat" panose="00000500000000000000" pitchFamily="2" charset="0"/>
                <a:cs typeface="Dubai" panose="020B0503030403030204" pitchFamily="34" charset="-78"/>
              </a:rPr>
              <a:t>://master/stroke</a:t>
            </a:r>
          </a:p>
          <a:p>
            <a:pPr marL="165100" indent="0" algn="l">
              <a:buNone/>
            </a:pPr>
            <a:r>
              <a:rPr lang="en-US" sz="1600" dirty="0">
                <a:solidFill>
                  <a:srgbClr val="292929"/>
                </a:solidFill>
                <a:latin typeface="Montserrat" panose="00000500000000000000" pitchFamily="2" charset="0"/>
                <a:cs typeface="Dubai" panose="020B0503030403030204" pitchFamily="34" charset="-78"/>
              </a:rPr>
              <a:t>              </a:t>
            </a:r>
            <a:r>
              <a:rPr lang="en-US" sz="1600" b="0" i="0" dirty="0">
                <a:solidFill>
                  <a:srgbClr val="292929"/>
                </a:solidFill>
                <a:effectLst/>
                <a:latin typeface="Montserrat" panose="00000500000000000000" pitchFamily="2" charset="0"/>
                <a:cs typeface="Dubai" panose="020B0503030403030204" pitchFamily="34" charset="-78"/>
              </a:rPr>
              <a:t>--username hive –P</a:t>
            </a:r>
          </a:p>
          <a:p>
            <a:pPr marL="165100" indent="0" algn="l">
              <a:buNone/>
            </a:pPr>
            <a:r>
              <a:rPr lang="en-US" sz="1600" dirty="0">
                <a:solidFill>
                  <a:srgbClr val="292929"/>
                </a:solidFill>
                <a:latin typeface="Montserrat" panose="00000500000000000000" pitchFamily="2" charset="0"/>
                <a:cs typeface="Dubai" panose="020B0503030403030204" pitchFamily="34" charset="-78"/>
              </a:rPr>
              <a:t>              </a:t>
            </a:r>
            <a:r>
              <a:rPr lang="en-US" sz="1600" b="0" i="0" dirty="0">
                <a:solidFill>
                  <a:srgbClr val="292929"/>
                </a:solidFill>
                <a:effectLst/>
                <a:latin typeface="Montserrat" panose="00000500000000000000" pitchFamily="2" charset="0"/>
                <a:cs typeface="Dubai" panose="020B0503030403030204" pitchFamily="34" charset="-78"/>
              </a:rPr>
              <a:t>--warehouse-</a:t>
            </a:r>
            <a:r>
              <a:rPr lang="en-US" sz="1600" b="0" i="0" dirty="0" err="1">
                <a:solidFill>
                  <a:srgbClr val="292929"/>
                </a:solidFill>
                <a:effectLst/>
                <a:latin typeface="Montserrat" panose="00000500000000000000" pitchFamily="2" charset="0"/>
                <a:cs typeface="Dubai" panose="020B0503030403030204" pitchFamily="34" charset="-78"/>
              </a:rPr>
              <a:t>dir</a:t>
            </a:r>
            <a:r>
              <a:rPr lang="en-US" sz="1600" b="0" i="0" dirty="0">
                <a:solidFill>
                  <a:srgbClr val="292929"/>
                </a:solidFill>
                <a:effectLst/>
                <a:latin typeface="Montserrat" panose="00000500000000000000" pitchFamily="2" charset="0"/>
                <a:cs typeface="Dubai" panose="020B0503030403030204" pitchFamily="34" charset="-78"/>
              </a:rPr>
              <a:t> stroke</a:t>
            </a:r>
          </a:p>
          <a:p>
            <a:pPr marL="165100" indent="0" algn="l">
              <a:buNone/>
            </a:pPr>
            <a:r>
              <a:rPr lang="en-US" sz="1600" dirty="0">
                <a:solidFill>
                  <a:srgbClr val="292929"/>
                </a:solidFill>
                <a:latin typeface="Montserrat" panose="00000500000000000000" pitchFamily="2" charset="0"/>
                <a:cs typeface="Dubai" panose="020B0503030403030204" pitchFamily="34" charset="-78"/>
              </a:rPr>
              <a:t>              </a:t>
            </a:r>
            <a:r>
              <a:rPr lang="en-US" sz="1600" b="0" i="0" dirty="0">
                <a:solidFill>
                  <a:srgbClr val="292929"/>
                </a:solidFill>
                <a:effectLst/>
                <a:latin typeface="Montserrat" panose="00000500000000000000" pitchFamily="2" charset="0"/>
                <a:cs typeface="Dubai" panose="020B0503030403030204" pitchFamily="34" charset="-78"/>
              </a:rPr>
              <a:t>--table </a:t>
            </a:r>
            <a:r>
              <a:rPr lang="en-US" sz="1600" b="0" i="0" dirty="0" err="1">
                <a:solidFill>
                  <a:srgbClr val="292929"/>
                </a:solidFill>
                <a:effectLst/>
                <a:latin typeface="Montserrat" panose="00000500000000000000" pitchFamily="2" charset="0"/>
                <a:cs typeface="Dubai" panose="020B0503030403030204" pitchFamily="34" charset="-78"/>
              </a:rPr>
              <a:t>stroke_data</a:t>
            </a:r>
            <a:endParaRPr lang="en-US" sz="1600" dirty="0">
              <a:solidFill>
                <a:srgbClr val="292929"/>
              </a:solidFill>
              <a:latin typeface="Montserrat" panose="00000500000000000000" pitchFamily="2" charset="0"/>
              <a:cs typeface="Dubai" panose="020B0503030403030204" pitchFamily="34" charset="-78"/>
            </a:endParaRPr>
          </a:p>
          <a:p>
            <a:pPr marL="165100" indent="0" algn="l">
              <a:buNone/>
            </a:pPr>
            <a:r>
              <a:rPr lang="en-US" sz="1600" b="0" i="0" dirty="0">
                <a:solidFill>
                  <a:srgbClr val="292929"/>
                </a:solidFill>
                <a:effectLst/>
                <a:latin typeface="Montserrat" panose="00000500000000000000" pitchFamily="2" charset="0"/>
                <a:cs typeface="Dubai" panose="020B0503030403030204" pitchFamily="34" charset="-78"/>
              </a:rPr>
              <a:t>              --hive-import</a:t>
            </a:r>
          </a:p>
          <a:p>
            <a:pPr marL="165100" indent="0" algn="l">
              <a:buNone/>
            </a:pPr>
            <a:r>
              <a:rPr lang="en-US" sz="1600" dirty="0">
                <a:solidFill>
                  <a:srgbClr val="292929"/>
                </a:solidFill>
                <a:latin typeface="Montserrat" panose="00000500000000000000" pitchFamily="2" charset="0"/>
                <a:cs typeface="Dubai" panose="020B0503030403030204" pitchFamily="34" charset="-78"/>
              </a:rPr>
              <a:t>              </a:t>
            </a:r>
            <a:r>
              <a:rPr lang="en-US" sz="1600" b="0" i="0" dirty="0">
                <a:solidFill>
                  <a:srgbClr val="292929"/>
                </a:solidFill>
                <a:effectLst/>
                <a:latin typeface="Montserrat" panose="00000500000000000000" pitchFamily="2" charset="0"/>
                <a:cs typeface="Dubai" panose="020B0503030403030204" pitchFamily="34" charset="-78"/>
              </a:rPr>
              <a:t>-m 1</a:t>
            </a:r>
          </a:p>
        </p:txBody>
      </p:sp>
    </p:spTree>
    <p:extLst>
      <p:ext uri="{BB962C8B-B14F-4D97-AF65-F5344CB8AC3E}">
        <p14:creationId xmlns:p14="http://schemas.microsoft.com/office/powerpoint/2010/main" val="3641987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03" name="Google Shape;303;p54"/>
          <p:cNvSpPr txBox="1">
            <a:spLocks noGrp="1"/>
          </p:cNvSpPr>
          <p:nvPr>
            <p:ph type="body" idx="1"/>
          </p:nvPr>
        </p:nvSpPr>
        <p:spPr>
          <a:xfrm>
            <a:off x="671250" y="1250813"/>
            <a:ext cx="7801500" cy="2628243"/>
          </a:xfrm>
          <a:prstGeom prst="rect">
            <a:avLst/>
          </a:prstGeom>
        </p:spPr>
        <p:txBody>
          <a:bodyPr spcFirstLastPara="1" wrap="square" lIns="91425" tIns="91425" rIns="91425" bIns="91425" anchor="t" anchorCtr="0">
            <a:noAutofit/>
          </a:bodyPr>
          <a:lstStyle/>
          <a:p>
            <a:pPr marL="165100" indent="0" algn="l">
              <a:buNone/>
            </a:pPr>
            <a:r>
              <a:rPr lang="en-US" sz="1400" b="0" i="0" dirty="0">
                <a:solidFill>
                  <a:srgbClr val="292929"/>
                </a:solidFill>
                <a:effectLst/>
                <a:latin typeface="Montserrat" panose="00000500000000000000" pitchFamily="2" charset="0"/>
                <a:cs typeface="Dubai" panose="020B0503030403030204" pitchFamily="34" charset="-78"/>
              </a:rPr>
              <a:t>According to World Health Organization (WHO), stroke are the second leading cause of death and the third leading cause of disability globally. Stroke is the sudden death of some brain cells due to lack of oxygen when the blood flow to the brain is lost by blockage or rupture of an artery to the brain.</a:t>
            </a:r>
          </a:p>
          <a:p>
            <a:pPr marL="165100" indent="0" algn="l">
              <a:buNone/>
            </a:pPr>
            <a:r>
              <a:rPr lang="en-US" sz="1400" b="0" i="0" dirty="0">
                <a:solidFill>
                  <a:srgbClr val="292929"/>
                </a:solidFill>
                <a:effectLst/>
                <a:latin typeface="Montserrat" panose="00000500000000000000" pitchFamily="2" charset="0"/>
                <a:cs typeface="Dubai" panose="020B0503030403030204" pitchFamily="34" charset="-78"/>
              </a:rPr>
              <a:t>Nearly 800,000 people in the United States suffer from a stroke each year, with about three in four being first-time strokes. 80% of the time these strokes can be prevented, so putting in place proper education on the signs of stroke is very important.</a:t>
            </a:r>
          </a:p>
          <a:p>
            <a:pPr marL="165100" indent="0" algn="l">
              <a:buNone/>
            </a:pPr>
            <a:r>
              <a:rPr lang="en-US" sz="1400" b="0" i="0" dirty="0">
                <a:solidFill>
                  <a:srgbClr val="292929"/>
                </a:solidFill>
                <a:effectLst/>
                <a:latin typeface="Montserrat" panose="00000500000000000000" pitchFamily="2" charset="0"/>
                <a:cs typeface="Dubai" panose="020B0503030403030204" pitchFamily="34" charset="-78"/>
              </a:rPr>
              <a:t>The objective of this study is to construct a prediction model for predicting stroke and to assess the accuracy of the model.</a:t>
            </a:r>
            <a:endParaRPr lang="it-IT" sz="1400" dirty="0">
              <a:latin typeface="Montserrat" panose="00000500000000000000" pitchFamily="2" charset="0"/>
              <a:cs typeface="Dubai" panose="020B0503030403030204" pitchFamily="34" charset="-78"/>
            </a:endParaRPr>
          </a:p>
        </p:txBody>
      </p:sp>
      <p:cxnSp>
        <p:nvCxnSpPr>
          <p:cNvPr id="305" name="Google Shape;305;p54"/>
          <p:cNvCxnSpPr/>
          <p:nvPr/>
        </p:nvCxnSpPr>
        <p:spPr>
          <a:xfrm>
            <a:off x="916600" y="962050"/>
            <a:ext cx="2736000" cy="0"/>
          </a:xfrm>
          <a:prstGeom prst="straightConnector1">
            <a:avLst/>
          </a:prstGeom>
          <a:noFill/>
          <a:ln w="19050" cap="flat" cmpd="sng">
            <a:solidFill>
              <a:schemeClr val="accent3"/>
            </a:solidFill>
            <a:prstDash val="solid"/>
            <a:round/>
            <a:headEnd type="none" w="med" len="med"/>
            <a:tailEnd type="none" w="med" len="med"/>
          </a:ln>
        </p:spPr>
      </p:cxnSp>
    </p:spTree>
    <p:extLst>
      <p:ext uri="{BB962C8B-B14F-4D97-AF65-F5344CB8AC3E}">
        <p14:creationId xmlns:p14="http://schemas.microsoft.com/office/powerpoint/2010/main" val="2587365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SPARK</a:t>
            </a:r>
            <a:endParaRPr dirty="0"/>
          </a:p>
        </p:txBody>
      </p:sp>
      <p:cxnSp>
        <p:nvCxnSpPr>
          <p:cNvPr id="305" name="Google Shape;305;p54"/>
          <p:cNvCxnSpPr/>
          <p:nvPr/>
        </p:nvCxnSpPr>
        <p:spPr>
          <a:xfrm>
            <a:off x="916600" y="962050"/>
            <a:ext cx="1224000" cy="0"/>
          </a:xfrm>
          <a:prstGeom prst="straightConnector1">
            <a:avLst/>
          </a:prstGeom>
          <a:noFill/>
          <a:ln w="19050" cap="flat" cmpd="sng">
            <a:solidFill>
              <a:schemeClr val="accent3"/>
            </a:solidFill>
            <a:prstDash val="solid"/>
            <a:round/>
            <a:headEnd type="none" w="med" len="med"/>
            <a:tailEnd type="none" w="med" len="med"/>
          </a:ln>
        </p:spPr>
      </p:cxnSp>
      <p:sp>
        <p:nvSpPr>
          <p:cNvPr id="6" name="Google Shape;303;p54">
            <a:extLst>
              <a:ext uri="{FF2B5EF4-FFF2-40B4-BE49-F238E27FC236}">
                <a16:creationId xmlns:a16="http://schemas.microsoft.com/office/drawing/2014/main" id="{BB7FBBDD-B1AF-485E-8986-DE74046D06CC}"/>
              </a:ext>
            </a:extLst>
          </p:cNvPr>
          <p:cNvSpPr txBox="1">
            <a:spLocks noGrp="1"/>
          </p:cNvSpPr>
          <p:nvPr>
            <p:ph type="body" idx="1"/>
          </p:nvPr>
        </p:nvSpPr>
        <p:spPr>
          <a:xfrm>
            <a:off x="582560" y="1180460"/>
            <a:ext cx="7574016" cy="472824"/>
          </a:xfrm>
          <a:prstGeom prst="rect">
            <a:avLst/>
          </a:prstGeom>
        </p:spPr>
        <p:txBody>
          <a:bodyPr spcFirstLastPara="1" wrap="square" lIns="91425" tIns="91425" rIns="91425" bIns="91425" anchor="t" anchorCtr="0">
            <a:noAutofit/>
          </a:bodyPr>
          <a:lstStyle/>
          <a:p>
            <a:pPr marL="450850" indent="-285750" algn="l">
              <a:buFont typeface="Wingdings" panose="05000000000000000000" pitchFamily="2" charset="2"/>
              <a:buChar char="q"/>
            </a:pPr>
            <a:r>
              <a:rPr lang="en-US" sz="1600" b="0" i="0" dirty="0">
                <a:solidFill>
                  <a:srgbClr val="292929"/>
                </a:solidFill>
                <a:effectLst/>
                <a:latin typeface="Montserrat" panose="00000500000000000000" pitchFamily="2" charset="0"/>
                <a:cs typeface="Dubai" panose="020B0503030403030204" pitchFamily="34" charset="-78"/>
              </a:rPr>
              <a:t>Setup </a:t>
            </a:r>
            <a:r>
              <a:rPr lang="en-US" sz="1600" b="0" i="0" dirty="0" err="1">
                <a:solidFill>
                  <a:srgbClr val="292929"/>
                </a:solidFill>
                <a:effectLst/>
                <a:latin typeface="Montserrat" panose="00000500000000000000" pitchFamily="2" charset="0"/>
                <a:cs typeface="Dubai" panose="020B0503030403030204" pitchFamily="34" charset="-78"/>
              </a:rPr>
              <a:t>SparkSession</a:t>
            </a:r>
            <a:r>
              <a:rPr lang="en-US" sz="1600" dirty="0">
                <a:solidFill>
                  <a:srgbClr val="292929"/>
                </a:solidFill>
                <a:latin typeface="Montserrat" panose="00000500000000000000" pitchFamily="2" charset="0"/>
                <a:cs typeface="Dubai" panose="020B0503030403030204" pitchFamily="34" charset="-78"/>
              </a:rPr>
              <a:t>:</a:t>
            </a:r>
          </a:p>
        </p:txBody>
      </p:sp>
      <p:pic>
        <p:nvPicPr>
          <p:cNvPr id="3" name="Immagine 2">
            <a:extLst>
              <a:ext uri="{FF2B5EF4-FFF2-40B4-BE49-F238E27FC236}">
                <a16:creationId xmlns:a16="http://schemas.microsoft.com/office/drawing/2014/main" id="{C829AF0C-C99B-43BB-A35B-3CD400F12CD4}"/>
              </a:ext>
            </a:extLst>
          </p:cNvPr>
          <p:cNvPicPr>
            <a:picLocks noChangeAspect="1"/>
          </p:cNvPicPr>
          <p:nvPr/>
        </p:nvPicPr>
        <p:blipFill rotWithShape="1">
          <a:blip r:embed="rId3"/>
          <a:srcRect b="49144"/>
          <a:stretch/>
        </p:blipFill>
        <p:spPr>
          <a:xfrm>
            <a:off x="582560" y="1809795"/>
            <a:ext cx="7978877" cy="240461"/>
          </a:xfrm>
          <a:prstGeom prst="rect">
            <a:avLst/>
          </a:prstGeom>
          <a:ln>
            <a:noFill/>
          </a:ln>
          <a:effectLst>
            <a:outerShdw blurRad="292100" dist="139700" dir="2700000" algn="tl" rotWithShape="0">
              <a:srgbClr val="333333">
                <a:alpha val="65000"/>
              </a:srgbClr>
            </a:outerShdw>
          </a:effectLst>
        </p:spPr>
      </p:pic>
      <p:pic>
        <p:nvPicPr>
          <p:cNvPr id="10" name="Immagine 9">
            <a:extLst>
              <a:ext uri="{FF2B5EF4-FFF2-40B4-BE49-F238E27FC236}">
                <a16:creationId xmlns:a16="http://schemas.microsoft.com/office/drawing/2014/main" id="{C8B84986-6EA7-484C-AA9A-ADDBDD5A8185}"/>
              </a:ext>
            </a:extLst>
          </p:cNvPr>
          <p:cNvPicPr>
            <a:picLocks noChangeAspect="1"/>
          </p:cNvPicPr>
          <p:nvPr/>
        </p:nvPicPr>
        <p:blipFill>
          <a:blip r:embed="rId4"/>
          <a:stretch>
            <a:fillRect/>
          </a:stretch>
        </p:blipFill>
        <p:spPr>
          <a:xfrm>
            <a:off x="457197" y="3576851"/>
            <a:ext cx="8229601" cy="176624"/>
          </a:xfrm>
          <a:prstGeom prst="rect">
            <a:avLst/>
          </a:prstGeom>
          <a:ln>
            <a:noFill/>
          </a:ln>
          <a:effectLst>
            <a:outerShdw blurRad="292100" dist="139700" dir="2700000" algn="tl" rotWithShape="0">
              <a:srgbClr val="333333">
                <a:alpha val="65000"/>
              </a:srgbClr>
            </a:outerShdw>
          </a:effectLst>
        </p:spPr>
      </p:pic>
      <p:sp>
        <p:nvSpPr>
          <p:cNvPr id="13" name="Google Shape;303;p54">
            <a:extLst>
              <a:ext uri="{FF2B5EF4-FFF2-40B4-BE49-F238E27FC236}">
                <a16:creationId xmlns:a16="http://schemas.microsoft.com/office/drawing/2014/main" id="{31249E9D-222B-40DF-8A06-692BB267C90C}"/>
              </a:ext>
            </a:extLst>
          </p:cNvPr>
          <p:cNvSpPr txBox="1">
            <a:spLocks/>
          </p:cNvSpPr>
          <p:nvPr/>
        </p:nvSpPr>
        <p:spPr>
          <a:xfrm>
            <a:off x="582560" y="2936612"/>
            <a:ext cx="7574016" cy="4728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rgbClr val="1F7444"/>
              </a:buClr>
              <a:buSzPts val="1000"/>
              <a:buFont typeface="Montserrat SemiBold"/>
              <a:buAutoNum type="arabicPeriod"/>
              <a:defRPr sz="1000" b="0" i="0" u="none" strike="noStrike" cap="none">
                <a:solidFill>
                  <a:schemeClr val="accent2"/>
                </a:solidFill>
                <a:latin typeface="Montserrat"/>
                <a:ea typeface="Montserrat"/>
                <a:cs typeface="Montserrat"/>
                <a:sym typeface="Montserrat"/>
              </a:defRPr>
            </a:lvl1pPr>
            <a:lvl2pPr marL="914400" marR="0" lvl="1" indent="-292100" algn="l" rtl="0">
              <a:lnSpc>
                <a:spcPct val="115000"/>
              </a:lnSpc>
              <a:spcBef>
                <a:spcPts val="1600"/>
              </a:spcBef>
              <a:spcAft>
                <a:spcPts val="0"/>
              </a:spcAft>
              <a:buClr>
                <a:schemeClr val="dk1"/>
              </a:buClr>
              <a:buSzPts val="1000"/>
              <a:buFont typeface="Muli"/>
              <a:buAutoNum type="alphaLcPeriod"/>
              <a:defRPr sz="1000" b="0" i="0" u="none" strike="noStrike" cap="none">
                <a:solidFill>
                  <a:schemeClr val="accent2"/>
                </a:solidFill>
                <a:latin typeface="Montserrat"/>
                <a:ea typeface="Montserrat"/>
                <a:cs typeface="Montserrat"/>
                <a:sym typeface="Montserrat"/>
              </a:defRPr>
            </a:lvl2pPr>
            <a:lvl3pPr marL="1371600" marR="0" lvl="2" indent="-292100" algn="l" rtl="0">
              <a:lnSpc>
                <a:spcPct val="115000"/>
              </a:lnSpc>
              <a:spcBef>
                <a:spcPts val="1600"/>
              </a:spcBef>
              <a:spcAft>
                <a:spcPts val="0"/>
              </a:spcAft>
              <a:buClr>
                <a:schemeClr val="dk1"/>
              </a:buClr>
              <a:buSzPts val="1000"/>
              <a:buFont typeface="Muli"/>
              <a:buAutoNum type="romanLcPeriod"/>
              <a:defRPr sz="1000" b="0" i="0" u="none" strike="noStrike" cap="none">
                <a:solidFill>
                  <a:schemeClr val="accent2"/>
                </a:solidFill>
                <a:latin typeface="Montserrat"/>
                <a:ea typeface="Montserrat"/>
                <a:cs typeface="Montserrat"/>
                <a:sym typeface="Montserrat"/>
              </a:defRPr>
            </a:lvl3pPr>
            <a:lvl4pPr marL="1828800" marR="0" lvl="3" indent="-292100" algn="l" rtl="0">
              <a:lnSpc>
                <a:spcPct val="115000"/>
              </a:lnSpc>
              <a:spcBef>
                <a:spcPts val="1600"/>
              </a:spcBef>
              <a:spcAft>
                <a:spcPts val="0"/>
              </a:spcAft>
              <a:buClr>
                <a:schemeClr val="dk1"/>
              </a:buClr>
              <a:buSzPts val="1000"/>
              <a:buFont typeface="Muli"/>
              <a:buAutoNum type="arabicPeriod"/>
              <a:defRPr sz="1000" b="0" i="0" u="none" strike="noStrike" cap="none">
                <a:solidFill>
                  <a:schemeClr val="accent2"/>
                </a:solidFill>
                <a:latin typeface="Montserrat"/>
                <a:ea typeface="Montserrat"/>
                <a:cs typeface="Montserrat"/>
                <a:sym typeface="Montserrat"/>
              </a:defRPr>
            </a:lvl4pPr>
            <a:lvl5pPr marL="2286000" marR="0" lvl="4" indent="-292100" algn="l" rtl="0">
              <a:lnSpc>
                <a:spcPct val="115000"/>
              </a:lnSpc>
              <a:spcBef>
                <a:spcPts val="1600"/>
              </a:spcBef>
              <a:spcAft>
                <a:spcPts val="0"/>
              </a:spcAft>
              <a:buClr>
                <a:schemeClr val="dk1"/>
              </a:buClr>
              <a:buSzPts val="1000"/>
              <a:buFont typeface="Muli"/>
              <a:buAutoNum type="alphaLcPeriod"/>
              <a:defRPr sz="1000" b="0" i="0" u="none" strike="noStrike" cap="none">
                <a:solidFill>
                  <a:schemeClr val="accent2"/>
                </a:solidFill>
                <a:latin typeface="Montserrat"/>
                <a:ea typeface="Montserrat"/>
                <a:cs typeface="Montserrat"/>
                <a:sym typeface="Montserrat"/>
              </a:defRPr>
            </a:lvl5pPr>
            <a:lvl6pPr marL="2743200" marR="0" lvl="5" indent="-292100" algn="l" rtl="0">
              <a:lnSpc>
                <a:spcPct val="115000"/>
              </a:lnSpc>
              <a:spcBef>
                <a:spcPts val="1600"/>
              </a:spcBef>
              <a:spcAft>
                <a:spcPts val="0"/>
              </a:spcAft>
              <a:buClr>
                <a:schemeClr val="dk1"/>
              </a:buClr>
              <a:buSzPts val="1000"/>
              <a:buFont typeface="Muli"/>
              <a:buAutoNum type="romanLcPeriod"/>
              <a:defRPr sz="1000" b="0" i="0" u="none" strike="noStrike" cap="none">
                <a:solidFill>
                  <a:schemeClr val="accent2"/>
                </a:solidFill>
                <a:latin typeface="Montserrat"/>
                <a:ea typeface="Montserrat"/>
                <a:cs typeface="Montserrat"/>
                <a:sym typeface="Montserrat"/>
              </a:defRPr>
            </a:lvl6pPr>
            <a:lvl7pPr marL="3200400" marR="0" lvl="6" indent="-292100" algn="l" rtl="0">
              <a:lnSpc>
                <a:spcPct val="115000"/>
              </a:lnSpc>
              <a:spcBef>
                <a:spcPts val="1600"/>
              </a:spcBef>
              <a:spcAft>
                <a:spcPts val="0"/>
              </a:spcAft>
              <a:buClr>
                <a:schemeClr val="dk1"/>
              </a:buClr>
              <a:buSzPts val="1000"/>
              <a:buFont typeface="Muli"/>
              <a:buAutoNum type="arabicPeriod"/>
              <a:defRPr sz="1000" b="0" i="0" u="none" strike="noStrike" cap="none">
                <a:solidFill>
                  <a:schemeClr val="accent2"/>
                </a:solidFill>
                <a:latin typeface="Montserrat"/>
                <a:ea typeface="Montserrat"/>
                <a:cs typeface="Montserrat"/>
                <a:sym typeface="Montserrat"/>
              </a:defRPr>
            </a:lvl7pPr>
            <a:lvl8pPr marL="3657600" marR="0" lvl="7" indent="-292100" algn="l" rtl="0">
              <a:lnSpc>
                <a:spcPct val="115000"/>
              </a:lnSpc>
              <a:spcBef>
                <a:spcPts val="1600"/>
              </a:spcBef>
              <a:spcAft>
                <a:spcPts val="0"/>
              </a:spcAft>
              <a:buClr>
                <a:schemeClr val="dk1"/>
              </a:buClr>
              <a:buSzPts val="1000"/>
              <a:buFont typeface="Muli"/>
              <a:buAutoNum type="alphaLcPeriod"/>
              <a:defRPr sz="1000" b="0" i="0" u="none" strike="noStrike" cap="none">
                <a:solidFill>
                  <a:schemeClr val="accent2"/>
                </a:solidFill>
                <a:latin typeface="Montserrat"/>
                <a:ea typeface="Montserrat"/>
                <a:cs typeface="Montserrat"/>
                <a:sym typeface="Montserrat"/>
              </a:defRPr>
            </a:lvl8pPr>
            <a:lvl9pPr marL="4114800" marR="0" lvl="8" indent="-292100" algn="l" rtl="0">
              <a:lnSpc>
                <a:spcPct val="115000"/>
              </a:lnSpc>
              <a:spcBef>
                <a:spcPts val="1600"/>
              </a:spcBef>
              <a:spcAft>
                <a:spcPts val="1600"/>
              </a:spcAft>
              <a:buClr>
                <a:schemeClr val="dk1"/>
              </a:buClr>
              <a:buSzPts val="1000"/>
              <a:buFont typeface="Muli"/>
              <a:buAutoNum type="romanLcPeriod"/>
              <a:defRPr sz="1000" b="0" i="0" u="none" strike="noStrike" cap="none">
                <a:solidFill>
                  <a:schemeClr val="accent2"/>
                </a:solidFill>
                <a:latin typeface="Montserrat"/>
                <a:ea typeface="Montserrat"/>
                <a:cs typeface="Montserrat"/>
                <a:sym typeface="Montserrat"/>
              </a:defRPr>
            </a:lvl9pPr>
          </a:lstStyle>
          <a:p>
            <a:pPr marL="450850" indent="-285750">
              <a:buFont typeface="Wingdings" panose="05000000000000000000" pitchFamily="2" charset="2"/>
              <a:buChar char="q"/>
            </a:pPr>
            <a:r>
              <a:rPr lang="en-US" sz="1600" dirty="0">
                <a:solidFill>
                  <a:srgbClr val="292929"/>
                </a:solidFill>
                <a:latin typeface="Montserrat" panose="00000500000000000000" pitchFamily="2" charset="0"/>
                <a:cs typeface="Dubai" panose="020B0503030403030204" pitchFamily="34" charset="-78"/>
              </a:rPr>
              <a:t>Read data from Hive:</a:t>
            </a:r>
          </a:p>
        </p:txBody>
      </p:sp>
    </p:spTree>
    <p:extLst>
      <p:ext uri="{BB962C8B-B14F-4D97-AF65-F5344CB8AC3E}">
        <p14:creationId xmlns:p14="http://schemas.microsoft.com/office/powerpoint/2010/main" val="1503048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SPARK: PRE-PROCESSING</a:t>
            </a:r>
            <a:endParaRPr dirty="0"/>
          </a:p>
        </p:txBody>
      </p:sp>
      <p:cxnSp>
        <p:nvCxnSpPr>
          <p:cNvPr id="305" name="Google Shape;305;p54"/>
          <p:cNvCxnSpPr/>
          <p:nvPr/>
        </p:nvCxnSpPr>
        <p:spPr>
          <a:xfrm>
            <a:off x="916600" y="962050"/>
            <a:ext cx="4464000" cy="0"/>
          </a:xfrm>
          <a:prstGeom prst="straightConnector1">
            <a:avLst/>
          </a:prstGeom>
          <a:noFill/>
          <a:ln w="19050" cap="flat" cmpd="sng">
            <a:solidFill>
              <a:schemeClr val="accent3"/>
            </a:solidFill>
            <a:prstDash val="solid"/>
            <a:round/>
            <a:headEnd type="none" w="med" len="med"/>
            <a:tailEnd type="none" w="med" len="med"/>
          </a:ln>
        </p:spPr>
      </p:cxnSp>
      <p:sp>
        <p:nvSpPr>
          <p:cNvPr id="6" name="Google Shape;303;p54">
            <a:extLst>
              <a:ext uri="{FF2B5EF4-FFF2-40B4-BE49-F238E27FC236}">
                <a16:creationId xmlns:a16="http://schemas.microsoft.com/office/drawing/2014/main" id="{BB7FBBDD-B1AF-485E-8986-DE74046D06CC}"/>
              </a:ext>
            </a:extLst>
          </p:cNvPr>
          <p:cNvSpPr txBox="1">
            <a:spLocks noGrp="1"/>
          </p:cNvSpPr>
          <p:nvPr>
            <p:ph type="body" idx="1"/>
          </p:nvPr>
        </p:nvSpPr>
        <p:spPr>
          <a:xfrm>
            <a:off x="662725" y="1213188"/>
            <a:ext cx="7432781" cy="502275"/>
          </a:xfrm>
          <a:prstGeom prst="rect">
            <a:avLst/>
          </a:prstGeom>
        </p:spPr>
        <p:txBody>
          <a:bodyPr spcFirstLastPara="1" wrap="square" lIns="91425" tIns="91425" rIns="91425" bIns="91425" anchor="t" anchorCtr="0">
            <a:noAutofit/>
          </a:bodyPr>
          <a:lstStyle/>
          <a:p>
            <a:pPr marL="165100" indent="0">
              <a:buNone/>
            </a:pPr>
            <a:r>
              <a:rPr lang="en-US" sz="1400" dirty="0">
                <a:solidFill>
                  <a:srgbClr val="292929"/>
                </a:solidFill>
                <a:latin typeface="Montserrat" panose="00000500000000000000" pitchFamily="2" charset="0"/>
                <a:cs typeface="Dubai" panose="020B0503030403030204" pitchFamily="34" charset="-78"/>
              </a:rPr>
              <a:t>1. Oversampling of imbalanced dataset</a:t>
            </a:r>
            <a:endParaRPr lang="en-US" sz="1400" b="0" i="0" dirty="0">
              <a:solidFill>
                <a:srgbClr val="292929"/>
              </a:solidFill>
              <a:effectLst/>
              <a:latin typeface="Montserrat" panose="00000500000000000000" pitchFamily="2" charset="0"/>
              <a:cs typeface="Dubai" panose="020B0503030403030204" pitchFamily="34" charset="-78"/>
            </a:endParaRPr>
          </a:p>
        </p:txBody>
      </p:sp>
      <p:pic>
        <p:nvPicPr>
          <p:cNvPr id="3" name="Immagine 2">
            <a:extLst>
              <a:ext uri="{FF2B5EF4-FFF2-40B4-BE49-F238E27FC236}">
                <a16:creationId xmlns:a16="http://schemas.microsoft.com/office/drawing/2014/main" id="{4F8FE487-E30D-4616-843C-A6A9D7669ECE}"/>
              </a:ext>
            </a:extLst>
          </p:cNvPr>
          <p:cNvPicPr>
            <a:picLocks noChangeAspect="1"/>
          </p:cNvPicPr>
          <p:nvPr/>
        </p:nvPicPr>
        <p:blipFill>
          <a:blip r:embed="rId3"/>
          <a:stretch>
            <a:fillRect/>
          </a:stretch>
        </p:blipFill>
        <p:spPr>
          <a:xfrm>
            <a:off x="1484284" y="2007392"/>
            <a:ext cx="5789664" cy="25548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692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SPARK: PRE-PROCESSING (2)</a:t>
            </a:r>
            <a:endParaRPr dirty="0"/>
          </a:p>
        </p:txBody>
      </p:sp>
      <p:cxnSp>
        <p:nvCxnSpPr>
          <p:cNvPr id="305" name="Google Shape;305;p54"/>
          <p:cNvCxnSpPr/>
          <p:nvPr/>
        </p:nvCxnSpPr>
        <p:spPr>
          <a:xfrm>
            <a:off x="916600" y="962050"/>
            <a:ext cx="5004000" cy="0"/>
          </a:xfrm>
          <a:prstGeom prst="straightConnector1">
            <a:avLst/>
          </a:prstGeom>
          <a:noFill/>
          <a:ln w="19050" cap="flat" cmpd="sng">
            <a:solidFill>
              <a:schemeClr val="accent3"/>
            </a:solidFill>
            <a:prstDash val="solid"/>
            <a:round/>
            <a:headEnd type="none" w="med" len="med"/>
            <a:tailEnd type="none" w="med" len="med"/>
          </a:ln>
        </p:spPr>
      </p:cxnSp>
      <p:sp>
        <p:nvSpPr>
          <p:cNvPr id="6" name="Google Shape;303;p54">
            <a:extLst>
              <a:ext uri="{FF2B5EF4-FFF2-40B4-BE49-F238E27FC236}">
                <a16:creationId xmlns:a16="http://schemas.microsoft.com/office/drawing/2014/main" id="{BB7FBBDD-B1AF-485E-8986-DE74046D06CC}"/>
              </a:ext>
            </a:extLst>
          </p:cNvPr>
          <p:cNvSpPr txBox="1">
            <a:spLocks noGrp="1"/>
          </p:cNvSpPr>
          <p:nvPr>
            <p:ph type="body" idx="1"/>
          </p:nvPr>
        </p:nvSpPr>
        <p:spPr>
          <a:xfrm>
            <a:off x="684159" y="1207068"/>
            <a:ext cx="7432781" cy="417345"/>
          </a:xfrm>
          <a:prstGeom prst="rect">
            <a:avLst/>
          </a:prstGeom>
        </p:spPr>
        <p:txBody>
          <a:bodyPr spcFirstLastPara="1" wrap="square" lIns="91425" tIns="91425" rIns="91425" bIns="91425" anchor="t" anchorCtr="0">
            <a:noAutofit/>
          </a:bodyPr>
          <a:lstStyle/>
          <a:p>
            <a:pPr marL="165100" indent="0">
              <a:buNone/>
            </a:pPr>
            <a:r>
              <a:rPr lang="en-US" sz="1400" dirty="0">
                <a:solidFill>
                  <a:srgbClr val="292929"/>
                </a:solidFill>
                <a:latin typeface="Montserrat" panose="00000500000000000000" pitchFamily="2" charset="0"/>
                <a:cs typeface="Dubai" panose="020B0503030403030204" pitchFamily="34" charset="-78"/>
              </a:rPr>
              <a:t>2. S</a:t>
            </a:r>
            <a:r>
              <a:rPr lang="en-US" sz="1400" b="0" i="0" dirty="0">
                <a:solidFill>
                  <a:srgbClr val="292929"/>
                </a:solidFill>
                <a:effectLst/>
                <a:latin typeface="Montserrat" panose="00000500000000000000" pitchFamily="2" charset="0"/>
                <a:cs typeface="Dubai" panose="020B0503030403030204" pitchFamily="34" charset="-78"/>
              </a:rPr>
              <a:t>tandardization of some variables</a:t>
            </a:r>
          </a:p>
        </p:txBody>
      </p:sp>
      <p:pic>
        <p:nvPicPr>
          <p:cNvPr id="3" name="Immagine 2">
            <a:extLst>
              <a:ext uri="{FF2B5EF4-FFF2-40B4-BE49-F238E27FC236}">
                <a16:creationId xmlns:a16="http://schemas.microsoft.com/office/drawing/2014/main" id="{8D3C8C29-DCD6-4D23-88B5-435D6A391709}"/>
              </a:ext>
            </a:extLst>
          </p:cNvPr>
          <p:cNvPicPr>
            <a:picLocks noChangeAspect="1"/>
          </p:cNvPicPr>
          <p:nvPr/>
        </p:nvPicPr>
        <p:blipFill>
          <a:blip r:embed="rId3"/>
          <a:stretch>
            <a:fillRect/>
          </a:stretch>
        </p:blipFill>
        <p:spPr>
          <a:xfrm>
            <a:off x="350333" y="1799007"/>
            <a:ext cx="8443333" cy="24753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44475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SPARK: MODEL AND EVALUATION</a:t>
            </a:r>
            <a:endParaRPr dirty="0"/>
          </a:p>
        </p:txBody>
      </p:sp>
      <p:cxnSp>
        <p:nvCxnSpPr>
          <p:cNvPr id="305" name="Google Shape;305;p54"/>
          <p:cNvCxnSpPr/>
          <p:nvPr/>
        </p:nvCxnSpPr>
        <p:spPr>
          <a:xfrm>
            <a:off x="916600" y="962050"/>
            <a:ext cx="5940000" cy="0"/>
          </a:xfrm>
          <a:prstGeom prst="straightConnector1">
            <a:avLst/>
          </a:prstGeom>
          <a:noFill/>
          <a:ln w="19050" cap="flat" cmpd="sng">
            <a:solidFill>
              <a:schemeClr val="accent3"/>
            </a:solidFill>
            <a:prstDash val="solid"/>
            <a:round/>
            <a:headEnd type="none" w="med" len="med"/>
            <a:tailEnd type="none" w="med" len="med"/>
          </a:ln>
        </p:spPr>
      </p:cxnSp>
      <p:sp>
        <p:nvSpPr>
          <p:cNvPr id="6" name="Google Shape;303;p54">
            <a:extLst>
              <a:ext uri="{FF2B5EF4-FFF2-40B4-BE49-F238E27FC236}">
                <a16:creationId xmlns:a16="http://schemas.microsoft.com/office/drawing/2014/main" id="{BB7FBBDD-B1AF-485E-8986-DE74046D06CC}"/>
              </a:ext>
            </a:extLst>
          </p:cNvPr>
          <p:cNvSpPr txBox="1">
            <a:spLocks noGrp="1"/>
          </p:cNvSpPr>
          <p:nvPr>
            <p:ph type="body" idx="1"/>
          </p:nvPr>
        </p:nvSpPr>
        <p:spPr>
          <a:xfrm>
            <a:off x="662728" y="997069"/>
            <a:ext cx="7432781" cy="453064"/>
          </a:xfrm>
          <a:prstGeom prst="rect">
            <a:avLst/>
          </a:prstGeom>
        </p:spPr>
        <p:txBody>
          <a:bodyPr spcFirstLastPara="1" wrap="square" lIns="91425" tIns="91425" rIns="91425" bIns="91425" anchor="t" anchorCtr="0">
            <a:noAutofit/>
          </a:bodyPr>
          <a:lstStyle/>
          <a:p>
            <a:pPr marL="165100" indent="0" algn="l">
              <a:buNone/>
            </a:pPr>
            <a:r>
              <a:rPr lang="en-US" sz="1400" b="0" i="0" dirty="0">
                <a:solidFill>
                  <a:srgbClr val="292929"/>
                </a:solidFill>
                <a:effectLst/>
                <a:latin typeface="Montserrat" panose="00000500000000000000" pitchFamily="2" charset="0"/>
                <a:cs typeface="Dubai" panose="020B0503030403030204" pitchFamily="34" charset="-78"/>
              </a:rPr>
              <a:t>Spark was used to create the model and evaluate its accuracy.</a:t>
            </a:r>
          </a:p>
        </p:txBody>
      </p:sp>
      <p:pic>
        <p:nvPicPr>
          <p:cNvPr id="3" name="Immagine 2">
            <a:extLst>
              <a:ext uri="{FF2B5EF4-FFF2-40B4-BE49-F238E27FC236}">
                <a16:creationId xmlns:a16="http://schemas.microsoft.com/office/drawing/2014/main" id="{A416CFD6-EBA6-447A-8F62-9017CA55A746}"/>
              </a:ext>
            </a:extLst>
          </p:cNvPr>
          <p:cNvPicPr>
            <a:picLocks noChangeAspect="1"/>
          </p:cNvPicPr>
          <p:nvPr/>
        </p:nvPicPr>
        <p:blipFill>
          <a:blip r:embed="rId3"/>
          <a:stretch>
            <a:fillRect/>
          </a:stretch>
        </p:blipFill>
        <p:spPr>
          <a:xfrm>
            <a:off x="1067413" y="1464326"/>
            <a:ext cx="7028096" cy="35245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0283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 FOR THE ATTENTION!</a:t>
            </a:r>
            <a:endParaRPr dirty="0"/>
          </a:p>
        </p:txBody>
      </p:sp>
      <p:cxnSp>
        <p:nvCxnSpPr>
          <p:cNvPr id="305" name="Google Shape;305;p54"/>
          <p:cNvCxnSpPr/>
          <p:nvPr/>
        </p:nvCxnSpPr>
        <p:spPr>
          <a:xfrm>
            <a:off x="1944000" y="954907"/>
            <a:ext cx="5256000" cy="0"/>
          </a:xfrm>
          <a:prstGeom prst="straightConnector1">
            <a:avLst/>
          </a:prstGeom>
          <a:noFill/>
          <a:ln w="19050" cap="flat" cmpd="sng">
            <a:solidFill>
              <a:schemeClr val="accent3"/>
            </a:solidFill>
            <a:prstDash val="solid"/>
            <a:round/>
            <a:headEnd type="none" w="med" len="med"/>
            <a:tailEnd type="none" w="med" len="med"/>
          </a:ln>
        </p:spPr>
      </p:cxnSp>
    </p:spTree>
    <p:extLst>
      <p:ext uri="{BB962C8B-B14F-4D97-AF65-F5344CB8AC3E}">
        <p14:creationId xmlns:p14="http://schemas.microsoft.com/office/powerpoint/2010/main" val="940934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UNDERSTANDING</a:t>
            </a:r>
            <a:endParaRPr dirty="0"/>
          </a:p>
        </p:txBody>
      </p:sp>
      <p:sp>
        <p:nvSpPr>
          <p:cNvPr id="303" name="Google Shape;303;p54"/>
          <p:cNvSpPr txBox="1">
            <a:spLocks noGrp="1"/>
          </p:cNvSpPr>
          <p:nvPr>
            <p:ph type="body" idx="1"/>
          </p:nvPr>
        </p:nvSpPr>
        <p:spPr>
          <a:xfrm>
            <a:off x="671250" y="1250813"/>
            <a:ext cx="7801500" cy="906600"/>
          </a:xfrm>
          <a:prstGeom prst="rect">
            <a:avLst/>
          </a:prstGeom>
        </p:spPr>
        <p:txBody>
          <a:bodyPr spcFirstLastPara="1" wrap="square" lIns="91425" tIns="91425" rIns="91425" bIns="91425" anchor="t" anchorCtr="0">
            <a:noAutofit/>
          </a:bodyPr>
          <a:lstStyle/>
          <a:p>
            <a:pPr marL="165100" indent="0" algn="l">
              <a:buNone/>
            </a:pPr>
            <a:r>
              <a:rPr lang="en-US" sz="1400" b="0" i="0" dirty="0">
                <a:solidFill>
                  <a:srgbClr val="292929"/>
                </a:solidFill>
                <a:effectLst/>
                <a:latin typeface="Montserrat" panose="00000500000000000000" pitchFamily="2" charset="0"/>
                <a:cs typeface="Dubai" panose="020B0503030403030204" pitchFamily="34" charset="-78"/>
              </a:rPr>
              <a:t>A population of 5110 people are involved in this study. The dataset is extracted from Kaggle to predict whether a patient is likely to get stroke based on the following attribute information:</a:t>
            </a:r>
          </a:p>
        </p:txBody>
      </p:sp>
      <p:cxnSp>
        <p:nvCxnSpPr>
          <p:cNvPr id="305" name="Google Shape;305;p54"/>
          <p:cNvCxnSpPr/>
          <p:nvPr/>
        </p:nvCxnSpPr>
        <p:spPr>
          <a:xfrm>
            <a:off x="916600" y="962050"/>
            <a:ext cx="4176000" cy="0"/>
          </a:xfrm>
          <a:prstGeom prst="straightConnector1">
            <a:avLst/>
          </a:prstGeom>
          <a:noFill/>
          <a:ln w="19050" cap="flat" cmpd="sng">
            <a:solidFill>
              <a:schemeClr val="accent3"/>
            </a:solidFill>
            <a:prstDash val="solid"/>
            <a:round/>
            <a:headEnd type="none" w="med" len="med"/>
            <a:tailEnd type="none" w="med" len="med"/>
          </a:ln>
        </p:spPr>
      </p:cxnSp>
      <p:sp>
        <p:nvSpPr>
          <p:cNvPr id="9" name="Google Shape;303;p54">
            <a:extLst>
              <a:ext uri="{FF2B5EF4-FFF2-40B4-BE49-F238E27FC236}">
                <a16:creationId xmlns:a16="http://schemas.microsoft.com/office/drawing/2014/main" id="{2C0B786F-8D04-4250-BE64-50266FD66F83}"/>
              </a:ext>
            </a:extLst>
          </p:cNvPr>
          <p:cNvSpPr txBox="1">
            <a:spLocks/>
          </p:cNvSpPr>
          <p:nvPr/>
        </p:nvSpPr>
        <p:spPr>
          <a:xfrm>
            <a:off x="671250" y="2157413"/>
            <a:ext cx="7801500" cy="25568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rgbClr val="1F7444"/>
              </a:buClr>
              <a:buSzPts val="1000"/>
              <a:buFont typeface="Montserrat SemiBold"/>
              <a:buAutoNum type="arabicPeriod"/>
              <a:defRPr sz="1000" b="0" i="0" u="none" strike="noStrike" cap="none">
                <a:solidFill>
                  <a:schemeClr val="accent2"/>
                </a:solidFill>
                <a:latin typeface="Montserrat"/>
                <a:ea typeface="Montserrat"/>
                <a:cs typeface="Montserrat"/>
                <a:sym typeface="Montserrat"/>
              </a:defRPr>
            </a:lvl1pPr>
            <a:lvl2pPr marL="914400" marR="0" lvl="1" indent="-292100" algn="l" rtl="0">
              <a:lnSpc>
                <a:spcPct val="115000"/>
              </a:lnSpc>
              <a:spcBef>
                <a:spcPts val="1600"/>
              </a:spcBef>
              <a:spcAft>
                <a:spcPts val="0"/>
              </a:spcAft>
              <a:buClr>
                <a:schemeClr val="dk1"/>
              </a:buClr>
              <a:buSzPts val="1000"/>
              <a:buFont typeface="Muli"/>
              <a:buAutoNum type="alphaLcPeriod"/>
              <a:defRPr sz="1000" b="0" i="0" u="none" strike="noStrike" cap="none">
                <a:solidFill>
                  <a:schemeClr val="accent2"/>
                </a:solidFill>
                <a:latin typeface="Montserrat"/>
                <a:ea typeface="Montserrat"/>
                <a:cs typeface="Montserrat"/>
                <a:sym typeface="Montserrat"/>
              </a:defRPr>
            </a:lvl2pPr>
            <a:lvl3pPr marL="1371600" marR="0" lvl="2" indent="-292100" algn="l" rtl="0">
              <a:lnSpc>
                <a:spcPct val="115000"/>
              </a:lnSpc>
              <a:spcBef>
                <a:spcPts val="1600"/>
              </a:spcBef>
              <a:spcAft>
                <a:spcPts val="0"/>
              </a:spcAft>
              <a:buClr>
                <a:schemeClr val="dk1"/>
              </a:buClr>
              <a:buSzPts val="1000"/>
              <a:buFont typeface="Muli"/>
              <a:buAutoNum type="romanLcPeriod"/>
              <a:defRPr sz="1000" b="0" i="0" u="none" strike="noStrike" cap="none">
                <a:solidFill>
                  <a:schemeClr val="accent2"/>
                </a:solidFill>
                <a:latin typeface="Montserrat"/>
                <a:ea typeface="Montserrat"/>
                <a:cs typeface="Montserrat"/>
                <a:sym typeface="Montserrat"/>
              </a:defRPr>
            </a:lvl3pPr>
            <a:lvl4pPr marL="1828800" marR="0" lvl="3" indent="-292100" algn="l" rtl="0">
              <a:lnSpc>
                <a:spcPct val="115000"/>
              </a:lnSpc>
              <a:spcBef>
                <a:spcPts val="1600"/>
              </a:spcBef>
              <a:spcAft>
                <a:spcPts val="0"/>
              </a:spcAft>
              <a:buClr>
                <a:schemeClr val="dk1"/>
              </a:buClr>
              <a:buSzPts val="1000"/>
              <a:buFont typeface="Muli"/>
              <a:buAutoNum type="arabicPeriod"/>
              <a:defRPr sz="1000" b="0" i="0" u="none" strike="noStrike" cap="none">
                <a:solidFill>
                  <a:schemeClr val="accent2"/>
                </a:solidFill>
                <a:latin typeface="Montserrat"/>
                <a:ea typeface="Montserrat"/>
                <a:cs typeface="Montserrat"/>
                <a:sym typeface="Montserrat"/>
              </a:defRPr>
            </a:lvl4pPr>
            <a:lvl5pPr marL="2286000" marR="0" lvl="4" indent="-292100" algn="l" rtl="0">
              <a:lnSpc>
                <a:spcPct val="115000"/>
              </a:lnSpc>
              <a:spcBef>
                <a:spcPts val="1600"/>
              </a:spcBef>
              <a:spcAft>
                <a:spcPts val="0"/>
              </a:spcAft>
              <a:buClr>
                <a:schemeClr val="dk1"/>
              </a:buClr>
              <a:buSzPts val="1000"/>
              <a:buFont typeface="Muli"/>
              <a:buAutoNum type="alphaLcPeriod"/>
              <a:defRPr sz="1000" b="0" i="0" u="none" strike="noStrike" cap="none">
                <a:solidFill>
                  <a:schemeClr val="accent2"/>
                </a:solidFill>
                <a:latin typeface="Montserrat"/>
                <a:ea typeface="Montserrat"/>
                <a:cs typeface="Montserrat"/>
                <a:sym typeface="Montserrat"/>
              </a:defRPr>
            </a:lvl5pPr>
            <a:lvl6pPr marL="2743200" marR="0" lvl="5" indent="-292100" algn="l" rtl="0">
              <a:lnSpc>
                <a:spcPct val="115000"/>
              </a:lnSpc>
              <a:spcBef>
                <a:spcPts val="1600"/>
              </a:spcBef>
              <a:spcAft>
                <a:spcPts val="0"/>
              </a:spcAft>
              <a:buClr>
                <a:schemeClr val="dk1"/>
              </a:buClr>
              <a:buSzPts val="1000"/>
              <a:buFont typeface="Muli"/>
              <a:buAutoNum type="romanLcPeriod"/>
              <a:defRPr sz="1000" b="0" i="0" u="none" strike="noStrike" cap="none">
                <a:solidFill>
                  <a:schemeClr val="accent2"/>
                </a:solidFill>
                <a:latin typeface="Montserrat"/>
                <a:ea typeface="Montserrat"/>
                <a:cs typeface="Montserrat"/>
                <a:sym typeface="Montserrat"/>
              </a:defRPr>
            </a:lvl6pPr>
            <a:lvl7pPr marL="3200400" marR="0" lvl="6" indent="-292100" algn="l" rtl="0">
              <a:lnSpc>
                <a:spcPct val="115000"/>
              </a:lnSpc>
              <a:spcBef>
                <a:spcPts val="1600"/>
              </a:spcBef>
              <a:spcAft>
                <a:spcPts val="0"/>
              </a:spcAft>
              <a:buClr>
                <a:schemeClr val="dk1"/>
              </a:buClr>
              <a:buSzPts val="1000"/>
              <a:buFont typeface="Muli"/>
              <a:buAutoNum type="arabicPeriod"/>
              <a:defRPr sz="1000" b="0" i="0" u="none" strike="noStrike" cap="none">
                <a:solidFill>
                  <a:schemeClr val="accent2"/>
                </a:solidFill>
                <a:latin typeface="Montserrat"/>
                <a:ea typeface="Montserrat"/>
                <a:cs typeface="Montserrat"/>
                <a:sym typeface="Montserrat"/>
              </a:defRPr>
            </a:lvl7pPr>
            <a:lvl8pPr marL="3657600" marR="0" lvl="7" indent="-292100" algn="l" rtl="0">
              <a:lnSpc>
                <a:spcPct val="115000"/>
              </a:lnSpc>
              <a:spcBef>
                <a:spcPts val="1600"/>
              </a:spcBef>
              <a:spcAft>
                <a:spcPts val="0"/>
              </a:spcAft>
              <a:buClr>
                <a:schemeClr val="dk1"/>
              </a:buClr>
              <a:buSzPts val="1000"/>
              <a:buFont typeface="Muli"/>
              <a:buAutoNum type="alphaLcPeriod"/>
              <a:defRPr sz="1000" b="0" i="0" u="none" strike="noStrike" cap="none">
                <a:solidFill>
                  <a:schemeClr val="accent2"/>
                </a:solidFill>
                <a:latin typeface="Montserrat"/>
                <a:ea typeface="Montserrat"/>
                <a:cs typeface="Montserrat"/>
                <a:sym typeface="Montserrat"/>
              </a:defRPr>
            </a:lvl8pPr>
            <a:lvl9pPr marL="4114800" marR="0" lvl="8" indent="-292100" algn="l" rtl="0">
              <a:lnSpc>
                <a:spcPct val="115000"/>
              </a:lnSpc>
              <a:spcBef>
                <a:spcPts val="1600"/>
              </a:spcBef>
              <a:spcAft>
                <a:spcPts val="1600"/>
              </a:spcAft>
              <a:buClr>
                <a:schemeClr val="dk1"/>
              </a:buClr>
              <a:buSzPts val="1000"/>
              <a:buFont typeface="Muli"/>
              <a:buAutoNum type="romanLcPeriod"/>
              <a:defRPr sz="1000" b="0" i="0" u="none" strike="noStrike" cap="none">
                <a:solidFill>
                  <a:schemeClr val="accent2"/>
                </a:solidFill>
                <a:latin typeface="Montserrat"/>
                <a:ea typeface="Montserrat"/>
                <a:cs typeface="Montserrat"/>
                <a:sym typeface="Montserrat"/>
              </a:defRPr>
            </a:lvl9pPr>
          </a:lstStyle>
          <a:p>
            <a:pPr marL="165100" indent="0">
              <a:buFont typeface="Montserrat SemiBold"/>
              <a:buNone/>
            </a:pPr>
            <a:r>
              <a:rPr lang="en-US" sz="1100" dirty="0">
                <a:solidFill>
                  <a:srgbClr val="292929"/>
                </a:solidFill>
                <a:latin typeface="Montserrat" panose="00000500000000000000" pitchFamily="2" charset="0"/>
                <a:cs typeface="Dubai" panose="020B0503030403030204" pitchFamily="34" charset="-78"/>
              </a:rPr>
              <a:t>1.  id		: unique identifier</a:t>
            </a:r>
          </a:p>
          <a:p>
            <a:pPr marL="165100" indent="0">
              <a:buFont typeface="Montserrat SemiBold"/>
              <a:buNone/>
            </a:pPr>
            <a:r>
              <a:rPr lang="en-US" sz="1100" dirty="0">
                <a:solidFill>
                  <a:srgbClr val="292929"/>
                </a:solidFill>
                <a:latin typeface="Montserrat" panose="00000500000000000000" pitchFamily="2" charset="0"/>
                <a:cs typeface="Dubai" panose="020B0503030403030204" pitchFamily="34" charset="-78"/>
              </a:rPr>
              <a:t>2.  gender		: "Male", "Female" or "Other"</a:t>
            </a:r>
          </a:p>
          <a:p>
            <a:pPr marL="165100" indent="0">
              <a:buFont typeface="Montserrat SemiBold"/>
              <a:buNone/>
            </a:pPr>
            <a:r>
              <a:rPr lang="en-US" sz="1100" dirty="0">
                <a:solidFill>
                  <a:srgbClr val="292929"/>
                </a:solidFill>
                <a:latin typeface="Montserrat" panose="00000500000000000000" pitchFamily="2" charset="0"/>
                <a:cs typeface="Dubai" panose="020B0503030403030204" pitchFamily="34" charset="-78"/>
              </a:rPr>
              <a:t>3.  age		: age of the patient</a:t>
            </a:r>
          </a:p>
          <a:p>
            <a:pPr marL="165100" indent="0">
              <a:buFont typeface="Montserrat SemiBold"/>
              <a:buNone/>
            </a:pPr>
            <a:r>
              <a:rPr lang="en-US" sz="1100" dirty="0">
                <a:solidFill>
                  <a:srgbClr val="292929"/>
                </a:solidFill>
                <a:latin typeface="Montserrat" panose="00000500000000000000" pitchFamily="2" charset="0"/>
                <a:cs typeface="Dubai" panose="020B0503030403030204" pitchFamily="34" charset="-78"/>
              </a:rPr>
              <a:t>4.  hypertension	: 0 if the patient doesn't have hypertension, 1 if the patient has hypertension</a:t>
            </a:r>
          </a:p>
          <a:p>
            <a:pPr marL="165100" indent="0">
              <a:buFont typeface="Montserrat SemiBold"/>
              <a:buNone/>
            </a:pPr>
            <a:r>
              <a:rPr lang="en-US" sz="1100" dirty="0">
                <a:solidFill>
                  <a:srgbClr val="292929"/>
                </a:solidFill>
                <a:latin typeface="Montserrat" panose="00000500000000000000" pitchFamily="2" charset="0"/>
                <a:cs typeface="Dubai" panose="020B0503030403030204" pitchFamily="34" charset="-78"/>
              </a:rPr>
              <a:t>5.  </a:t>
            </a:r>
            <a:r>
              <a:rPr lang="en-US" sz="1100" dirty="0" err="1">
                <a:solidFill>
                  <a:srgbClr val="292929"/>
                </a:solidFill>
                <a:latin typeface="Montserrat" panose="00000500000000000000" pitchFamily="2" charset="0"/>
                <a:cs typeface="Dubai" panose="020B0503030403030204" pitchFamily="34" charset="-78"/>
              </a:rPr>
              <a:t>heart_disease</a:t>
            </a:r>
            <a:r>
              <a:rPr lang="en-US" sz="1100" dirty="0">
                <a:solidFill>
                  <a:srgbClr val="292929"/>
                </a:solidFill>
                <a:latin typeface="Montserrat" panose="00000500000000000000" pitchFamily="2" charset="0"/>
                <a:cs typeface="Dubai" panose="020B0503030403030204" pitchFamily="34" charset="-78"/>
              </a:rPr>
              <a:t>	: 0 if the patient doesn't have any heart diseases, 1 if the patient has a heart disease</a:t>
            </a:r>
          </a:p>
          <a:p>
            <a:pPr marL="165100" indent="0">
              <a:buFont typeface="Montserrat SemiBold"/>
              <a:buNone/>
            </a:pPr>
            <a:r>
              <a:rPr lang="en-US" sz="1100" dirty="0">
                <a:solidFill>
                  <a:srgbClr val="292929"/>
                </a:solidFill>
                <a:latin typeface="Montserrat" panose="00000500000000000000" pitchFamily="2" charset="0"/>
                <a:cs typeface="Dubai" panose="020B0503030403030204" pitchFamily="34" charset="-78"/>
              </a:rPr>
              <a:t>6.  </a:t>
            </a:r>
            <a:r>
              <a:rPr lang="en-US" sz="1100" dirty="0" err="1">
                <a:solidFill>
                  <a:srgbClr val="292929"/>
                </a:solidFill>
                <a:latin typeface="Montserrat" panose="00000500000000000000" pitchFamily="2" charset="0"/>
                <a:cs typeface="Dubai" panose="020B0503030403030204" pitchFamily="34" charset="-78"/>
              </a:rPr>
              <a:t>ever_married</a:t>
            </a:r>
            <a:r>
              <a:rPr lang="en-US" sz="1100" dirty="0">
                <a:solidFill>
                  <a:srgbClr val="292929"/>
                </a:solidFill>
                <a:latin typeface="Montserrat" panose="00000500000000000000" pitchFamily="2" charset="0"/>
                <a:cs typeface="Dubai" panose="020B0503030403030204" pitchFamily="34" charset="-78"/>
              </a:rPr>
              <a:t>	: "No" or "Yes"</a:t>
            </a:r>
          </a:p>
          <a:p>
            <a:pPr marL="165100" indent="0">
              <a:buFont typeface="Montserrat SemiBold"/>
              <a:buNone/>
            </a:pPr>
            <a:r>
              <a:rPr lang="en-US" sz="1100" dirty="0">
                <a:solidFill>
                  <a:srgbClr val="292929"/>
                </a:solidFill>
                <a:latin typeface="Montserrat" panose="00000500000000000000" pitchFamily="2" charset="0"/>
                <a:cs typeface="Dubai" panose="020B0503030403030204" pitchFamily="34" charset="-78"/>
              </a:rPr>
              <a:t>7.  </a:t>
            </a:r>
            <a:r>
              <a:rPr lang="en-US" sz="1100" dirty="0" err="1">
                <a:solidFill>
                  <a:srgbClr val="292929"/>
                </a:solidFill>
                <a:latin typeface="Montserrat" panose="00000500000000000000" pitchFamily="2" charset="0"/>
                <a:cs typeface="Dubai" panose="020B0503030403030204" pitchFamily="34" charset="-78"/>
              </a:rPr>
              <a:t>work_type</a:t>
            </a:r>
            <a:r>
              <a:rPr lang="en-US" sz="1100" dirty="0">
                <a:solidFill>
                  <a:srgbClr val="292929"/>
                </a:solidFill>
                <a:latin typeface="Montserrat" panose="00000500000000000000" pitchFamily="2" charset="0"/>
                <a:cs typeface="Dubai" panose="020B0503030403030204" pitchFamily="34" charset="-78"/>
              </a:rPr>
              <a:t>	: "children", "</a:t>
            </a:r>
            <a:r>
              <a:rPr lang="en-US" sz="1100" dirty="0" err="1">
                <a:solidFill>
                  <a:srgbClr val="292929"/>
                </a:solidFill>
                <a:latin typeface="Montserrat" panose="00000500000000000000" pitchFamily="2" charset="0"/>
                <a:cs typeface="Dubai" panose="020B0503030403030204" pitchFamily="34" charset="-78"/>
              </a:rPr>
              <a:t>Govt_jov</a:t>
            </a:r>
            <a:r>
              <a:rPr lang="en-US" sz="1100" dirty="0">
                <a:solidFill>
                  <a:srgbClr val="292929"/>
                </a:solidFill>
                <a:latin typeface="Montserrat" panose="00000500000000000000" pitchFamily="2" charset="0"/>
                <a:cs typeface="Dubai" panose="020B0503030403030204" pitchFamily="34" charset="-78"/>
              </a:rPr>
              <a:t>", "</a:t>
            </a:r>
            <a:r>
              <a:rPr lang="en-US" sz="1100" dirty="0" err="1">
                <a:solidFill>
                  <a:srgbClr val="292929"/>
                </a:solidFill>
                <a:latin typeface="Montserrat" panose="00000500000000000000" pitchFamily="2" charset="0"/>
                <a:cs typeface="Dubai" panose="020B0503030403030204" pitchFamily="34" charset="-78"/>
              </a:rPr>
              <a:t>Never_worked</a:t>
            </a:r>
            <a:r>
              <a:rPr lang="en-US" sz="1100" dirty="0">
                <a:solidFill>
                  <a:srgbClr val="292929"/>
                </a:solidFill>
                <a:latin typeface="Montserrat" panose="00000500000000000000" pitchFamily="2" charset="0"/>
                <a:cs typeface="Dubai" panose="020B0503030403030204" pitchFamily="34" charset="-78"/>
              </a:rPr>
              <a:t>", "Private" or "Self-employed"</a:t>
            </a:r>
          </a:p>
          <a:p>
            <a:pPr marL="165100" indent="0">
              <a:buFont typeface="Montserrat SemiBold"/>
              <a:buNone/>
            </a:pPr>
            <a:r>
              <a:rPr lang="en-US" sz="1100" dirty="0">
                <a:solidFill>
                  <a:srgbClr val="292929"/>
                </a:solidFill>
                <a:latin typeface="Montserrat" panose="00000500000000000000" pitchFamily="2" charset="0"/>
                <a:cs typeface="Dubai" panose="020B0503030403030204" pitchFamily="34" charset="-78"/>
              </a:rPr>
              <a:t>8.  </a:t>
            </a:r>
            <a:r>
              <a:rPr lang="en-US" sz="1100" dirty="0" err="1">
                <a:solidFill>
                  <a:srgbClr val="292929"/>
                </a:solidFill>
                <a:latin typeface="Montserrat" panose="00000500000000000000" pitchFamily="2" charset="0"/>
                <a:cs typeface="Dubai" panose="020B0503030403030204" pitchFamily="34" charset="-78"/>
              </a:rPr>
              <a:t>Residence_type</a:t>
            </a:r>
            <a:r>
              <a:rPr lang="en-US" sz="1100" dirty="0">
                <a:solidFill>
                  <a:srgbClr val="292929"/>
                </a:solidFill>
                <a:latin typeface="Montserrat" panose="00000500000000000000" pitchFamily="2" charset="0"/>
                <a:cs typeface="Dubai" panose="020B0503030403030204" pitchFamily="34" charset="-78"/>
              </a:rPr>
              <a:t>	: "Rural" or "Urban"</a:t>
            </a:r>
          </a:p>
          <a:p>
            <a:pPr marL="165100" indent="0">
              <a:buFont typeface="Montserrat SemiBold"/>
              <a:buNone/>
            </a:pPr>
            <a:r>
              <a:rPr lang="en-US" sz="1100" dirty="0">
                <a:solidFill>
                  <a:srgbClr val="292929"/>
                </a:solidFill>
                <a:latin typeface="Montserrat" panose="00000500000000000000" pitchFamily="2" charset="0"/>
                <a:cs typeface="Dubai" panose="020B0503030403030204" pitchFamily="34" charset="-78"/>
              </a:rPr>
              <a:t>9.  </a:t>
            </a:r>
            <a:r>
              <a:rPr lang="en-US" sz="1100" dirty="0" err="1">
                <a:solidFill>
                  <a:srgbClr val="292929"/>
                </a:solidFill>
                <a:latin typeface="Montserrat" panose="00000500000000000000" pitchFamily="2" charset="0"/>
                <a:cs typeface="Dubai" panose="020B0503030403030204" pitchFamily="34" charset="-78"/>
              </a:rPr>
              <a:t>avg_glucose_level</a:t>
            </a:r>
            <a:r>
              <a:rPr lang="en-US" sz="1100" dirty="0">
                <a:solidFill>
                  <a:srgbClr val="292929"/>
                </a:solidFill>
                <a:latin typeface="Montserrat" panose="00000500000000000000" pitchFamily="2" charset="0"/>
                <a:cs typeface="Dubai" panose="020B0503030403030204" pitchFamily="34" charset="-78"/>
              </a:rPr>
              <a:t>	: average glucose level in blood</a:t>
            </a:r>
          </a:p>
          <a:p>
            <a:pPr marL="165100" indent="0">
              <a:buFont typeface="Montserrat SemiBold"/>
              <a:buNone/>
            </a:pPr>
            <a:r>
              <a:rPr lang="en-US" sz="1100" dirty="0">
                <a:solidFill>
                  <a:srgbClr val="292929"/>
                </a:solidFill>
                <a:latin typeface="Montserrat" panose="00000500000000000000" pitchFamily="2" charset="0"/>
                <a:cs typeface="Dubai" panose="020B0503030403030204" pitchFamily="34" charset="-78"/>
              </a:rPr>
              <a:t>10. </a:t>
            </a:r>
            <a:r>
              <a:rPr lang="en-US" sz="1100" dirty="0" err="1">
                <a:solidFill>
                  <a:srgbClr val="292929"/>
                </a:solidFill>
                <a:latin typeface="Montserrat" panose="00000500000000000000" pitchFamily="2" charset="0"/>
                <a:cs typeface="Dubai" panose="020B0503030403030204" pitchFamily="34" charset="-78"/>
              </a:rPr>
              <a:t>bmi</a:t>
            </a:r>
            <a:r>
              <a:rPr lang="en-US" sz="1100" dirty="0">
                <a:solidFill>
                  <a:srgbClr val="292929"/>
                </a:solidFill>
                <a:latin typeface="Montserrat" panose="00000500000000000000" pitchFamily="2" charset="0"/>
                <a:cs typeface="Dubai" panose="020B0503030403030204" pitchFamily="34" charset="-78"/>
              </a:rPr>
              <a:t>		: body mass index</a:t>
            </a:r>
          </a:p>
          <a:p>
            <a:pPr marL="165100" indent="0">
              <a:buFont typeface="Montserrat SemiBold"/>
              <a:buNone/>
            </a:pPr>
            <a:r>
              <a:rPr lang="en-US" sz="1100" dirty="0">
                <a:solidFill>
                  <a:srgbClr val="292929"/>
                </a:solidFill>
                <a:latin typeface="Montserrat" panose="00000500000000000000" pitchFamily="2" charset="0"/>
                <a:cs typeface="Dubai" panose="020B0503030403030204" pitchFamily="34" charset="-78"/>
              </a:rPr>
              <a:t>11. </a:t>
            </a:r>
            <a:r>
              <a:rPr lang="en-US" sz="1100" dirty="0" err="1">
                <a:solidFill>
                  <a:srgbClr val="292929"/>
                </a:solidFill>
                <a:latin typeface="Montserrat" panose="00000500000000000000" pitchFamily="2" charset="0"/>
                <a:cs typeface="Dubai" panose="020B0503030403030204" pitchFamily="34" charset="-78"/>
              </a:rPr>
              <a:t>smoking_status</a:t>
            </a:r>
            <a:r>
              <a:rPr lang="en-US" sz="1100" dirty="0">
                <a:solidFill>
                  <a:srgbClr val="292929"/>
                </a:solidFill>
                <a:latin typeface="Montserrat" panose="00000500000000000000" pitchFamily="2" charset="0"/>
                <a:cs typeface="Dubai" panose="020B0503030403030204" pitchFamily="34" charset="-78"/>
              </a:rPr>
              <a:t>	: "formerly smoked", "never smoked", "smokes" or "Unknown"</a:t>
            </a:r>
          </a:p>
          <a:p>
            <a:pPr marL="165100" indent="0">
              <a:buFont typeface="Montserrat SemiBold"/>
              <a:buNone/>
            </a:pPr>
            <a:r>
              <a:rPr lang="en-US" sz="1100" dirty="0">
                <a:solidFill>
                  <a:srgbClr val="292929"/>
                </a:solidFill>
                <a:latin typeface="Montserrat" panose="00000500000000000000" pitchFamily="2" charset="0"/>
                <a:cs typeface="Dubai" panose="020B0503030403030204" pitchFamily="34" charset="-78"/>
              </a:rPr>
              <a:t>12. stroke		: 1 if the patient had a stroke, 0 the patient do not have a stroke</a:t>
            </a:r>
          </a:p>
        </p:txBody>
      </p:sp>
    </p:spTree>
    <p:extLst>
      <p:ext uri="{BB962C8B-B14F-4D97-AF65-F5344CB8AC3E}">
        <p14:creationId xmlns:p14="http://schemas.microsoft.com/office/powerpoint/2010/main" val="1998851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UNDERSTANDING (2)</a:t>
            </a:r>
            <a:endParaRPr dirty="0"/>
          </a:p>
        </p:txBody>
      </p:sp>
      <p:cxnSp>
        <p:nvCxnSpPr>
          <p:cNvPr id="305" name="Google Shape;305;p54"/>
          <p:cNvCxnSpPr/>
          <p:nvPr/>
        </p:nvCxnSpPr>
        <p:spPr>
          <a:xfrm>
            <a:off x="916600" y="962050"/>
            <a:ext cx="4716000" cy="0"/>
          </a:xfrm>
          <a:prstGeom prst="straightConnector1">
            <a:avLst/>
          </a:prstGeom>
          <a:noFill/>
          <a:ln w="19050" cap="flat" cmpd="sng">
            <a:solidFill>
              <a:schemeClr val="accent3"/>
            </a:solidFill>
            <a:prstDash val="solid"/>
            <a:round/>
            <a:headEnd type="none" w="med" len="med"/>
            <a:tailEnd type="none" w="med" len="med"/>
          </a:ln>
        </p:spPr>
      </p:cxnSp>
      <p:pic>
        <p:nvPicPr>
          <p:cNvPr id="4" name="Immagine 3">
            <a:extLst>
              <a:ext uri="{FF2B5EF4-FFF2-40B4-BE49-F238E27FC236}">
                <a16:creationId xmlns:a16="http://schemas.microsoft.com/office/drawing/2014/main" id="{866DD74E-717C-4490-86BA-D81626AEFC0F}"/>
              </a:ext>
            </a:extLst>
          </p:cNvPr>
          <p:cNvPicPr>
            <a:picLocks noChangeAspect="1"/>
          </p:cNvPicPr>
          <p:nvPr/>
        </p:nvPicPr>
        <p:blipFill rotWithShape="1">
          <a:blip r:embed="rId3"/>
          <a:srcRect b="50652"/>
          <a:stretch/>
        </p:blipFill>
        <p:spPr>
          <a:xfrm>
            <a:off x="1595784" y="1200151"/>
            <a:ext cx="5952432" cy="3680979"/>
          </a:xfrm>
          <a:prstGeom prst="rect">
            <a:avLst/>
          </a:prstGeom>
        </p:spPr>
      </p:pic>
    </p:spTree>
    <p:extLst>
      <p:ext uri="{BB962C8B-B14F-4D97-AF65-F5344CB8AC3E}">
        <p14:creationId xmlns:p14="http://schemas.microsoft.com/office/powerpoint/2010/main" val="3923277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UNDERSTANDING (3)</a:t>
            </a:r>
            <a:endParaRPr dirty="0"/>
          </a:p>
        </p:txBody>
      </p:sp>
      <p:cxnSp>
        <p:nvCxnSpPr>
          <p:cNvPr id="305" name="Google Shape;305;p54"/>
          <p:cNvCxnSpPr/>
          <p:nvPr/>
        </p:nvCxnSpPr>
        <p:spPr>
          <a:xfrm>
            <a:off x="916600" y="962050"/>
            <a:ext cx="4716000" cy="0"/>
          </a:xfrm>
          <a:prstGeom prst="straightConnector1">
            <a:avLst/>
          </a:prstGeom>
          <a:noFill/>
          <a:ln w="19050" cap="flat" cmpd="sng">
            <a:solidFill>
              <a:schemeClr val="accent3"/>
            </a:solidFill>
            <a:prstDash val="solid"/>
            <a:round/>
            <a:headEnd type="none" w="med" len="med"/>
            <a:tailEnd type="none" w="med" len="med"/>
          </a:ln>
        </p:spPr>
      </p:cxnSp>
      <p:pic>
        <p:nvPicPr>
          <p:cNvPr id="5" name="Immagine 4">
            <a:extLst>
              <a:ext uri="{FF2B5EF4-FFF2-40B4-BE49-F238E27FC236}">
                <a16:creationId xmlns:a16="http://schemas.microsoft.com/office/drawing/2014/main" id="{8F583699-5944-4F9E-B909-411ED7A3E15F}"/>
              </a:ext>
            </a:extLst>
          </p:cNvPr>
          <p:cNvPicPr>
            <a:picLocks noChangeAspect="1"/>
          </p:cNvPicPr>
          <p:nvPr/>
        </p:nvPicPr>
        <p:blipFill rotWithShape="1">
          <a:blip r:embed="rId3"/>
          <a:srcRect t="48889"/>
          <a:stretch/>
        </p:blipFill>
        <p:spPr>
          <a:xfrm>
            <a:off x="1559077" y="1100805"/>
            <a:ext cx="6025846" cy="3859495"/>
          </a:xfrm>
          <a:prstGeom prst="rect">
            <a:avLst/>
          </a:prstGeom>
        </p:spPr>
      </p:pic>
    </p:spTree>
    <p:extLst>
      <p:ext uri="{BB962C8B-B14F-4D97-AF65-F5344CB8AC3E}">
        <p14:creationId xmlns:p14="http://schemas.microsoft.com/office/powerpoint/2010/main" val="2279836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CLEANING</a:t>
            </a:r>
            <a:endParaRPr dirty="0"/>
          </a:p>
        </p:txBody>
      </p:sp>
      <p:sp>
        <p:nvSpPr>
          <p:cNvPr id="303" name="Google Shape;303;p54"/>
          <p:cNvSpPr txBox="1">
            <a:spLocks noGrp="1"/>
          </p:cNvSpPr>
          <p:nvPr>
            <p:ph type="body" idx="1"/>
          </p:nvPr>
        </p:nvSpPr>
        <p:spPr>
          <a:xfrm>
            <a:off x="671250" y="1298806"/>
            <a:ext cx="7801500" cy="1163775"/>
          </a:xfrm>
          <a:prstGeom prst="rect">
            <a:avLst/>
          </a:prstGeom>
        </p:spPr>
        <p:txBody>
          <a:bodyPr spcFirstLastPara="1" wrap="square" lIns="91425" tIns="91425" rIns="91425" bIns="91425" anchor="t" anchorCtr="0">
            <a:noAutofit/>
          </a:bodyPr>
          <a:lstStyle/>
          <a:p>
            <a:pPr marL="165100" indent="0" algn="l">
              <a:buNone/>
            </a:pPr>
            <a:r>
              <a:rPr lang="en-US" sz="1400" b="0" i="0" dirty="0">
                <a:solidFill>
                  <a:srgbClr val="292929"/>
                </a:solidFill>
                <a:effectLst/>
                <a:latin typeface="Montserrat" panose="00000500000000000000" pitchFamily="2" charset="0"/>
                <a:cs typeface="Dubai" panose="020B0503030403030204" pitchFamily="34" charset="-78"/>
              </a:rPr>
              <a:t>There are 201 missing values in BMI feature. A simple way to dealing with the missing values is to remove the rows with null values however this may potentially remove data that aren’t null. Thus, we will substitute missing values with mean of BMI.</a:t>
            </a:r>
          </a:p>
        </p:txBody>
      </p:sp>
      <p:cxnSp>
        <p:nvCxnSpPr>
          <p:cNvPr id="305" name="Google Shape;305;p54"/>
          <p:cNvCxnSpPr/>
          <p:nvPr/>
        </p:nvCxnSpPr>
        <p:spPr>
          <a:xfrm>
            <a:off x="916600" y="962050"/>
            <a:ext cx="2880000" cy="0"/>
          </a:xfrm>
          <a:prstGeom prst="straightConnector1">
            <a:avLst/>
          </a:prstGeom>
          <a:noFill/>
          <a:ln w="19050" cap="flat" cmpd="sng">
            <a:solidFill>
              <a:schemeClr val="accent3"/>
            </a:solidFill>
            <a:prstDash val="solid"/>
            <a:round/>
            <a:headEnd type="none" w="med" len="med"/>
            <a:tailEnd type="none" w="med" len="med"/>
          </a:ln>
        </p:spPr>
      </p:cxnSp>
      <p:pic>
        <p:nvPicPr>
          <p:cNvPr id="2" name="Immagine 1">
            <a:extLst>
              <a:ext uri="{FF2B5EF4-FFF2-40B4-BE49-F238E27FC236}">
                <a16:creationId xmlns:a16="http://schemas.microsoft.com/office/drawing/2014/main" id="{C2E99C99-9043-4073-B6A5-A13FF6CC7262}"/>
              </a:ext>
            </a:extLst>
          </p:cNvPr>
          <p:cNvPicPr>
            <a:picLocks noChangeAspect="1"/>
          </p:cNvPicPr>
          <p:nvPr/>
        </p:nvPicPr>
        <p:blipFill>
          <a:blip r:embed="rId3"/>
          <a:stretch>
            <a:fillRect/>
          </a:stretch>
        </p:blipFill>
        <p:spPr>
          <a:xfrm>
            <a:off x="916600" y="2617657"/>
            <a:ext cx="1772559" cy="1893522"/>
          </a:xfrm>
          <a:prstGeom prst="rect">
            <a:avLst/>
          </a:prstGeom>
        </p:spPr>
      </p:pic>
      <p:pic>
        <p:nvPicPr>
          <p:cNvPr id="6" name="Immagine 5">
            <a:extLst>
              <a:ext uri="{FF2B5EF4-FFF2-40B4-BE49-F238E27FC236}">
                <a16:creationId xmlns:a16="http://schemas.microsoft.com/office/drawing/2014/main" id="{C46F4BF3-00B3-47AF-B04D-217688882DC1}"/>
              </a:ext>
            </a:extLst>
          </p:cNvPr>
          <p:cNvPicPr>
            <a:picLocks noChangeAspect="1"/>
          </p:cNvPicPr>
          <p:nvPr/>
        </p:nvPicPr>
        <p:blipFill>
          <a:blip r:embed="rId4"/>
          <a:stretch>
            <a:fillRect/>
          </a:stretch>
        </p:blipFill>
        <p:spPr>
          <a:xfrm>
            <a:off x="2825405" y="2617656"/>
            <a:ext cx="5647345" cy="1893522"/>
          </a:xfrm>
          <a:prstGeom prst="rect">
            <a:avLst/>
          </a:prstGeom>
        </p:spPr>
      </p:pic>
    </p:spTree>
    <p:extLst>
      <p:ext uri="{BB962C8B-B14F-4D97-AF65-F5344CB8AC3E}">
        <p14:creationId xmlns:p14="http://schemas.microsoft.com/office/powerpoint/2010/main" val="3906185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CATEGORICAL FEATURES ANALYSIS</a:t>
            </a:r>
            <a:endParaRPr dirty="0"/>
          </a:p>
        </p:txBody>
      </p:sp>
      <p:cxnSp>
        <p:nvCxnSpPr>
          <p:cNvPr id="305" name="Google Shape;305;p54"/>
          <p:cNvCxnSpPr/>
          <p:nvPr/>
        </p:nvCxnSpPr>
        <p:spPr>
          <a:xfrm>
            <a:off x="916600" y="962050"/>
            <a:ext cx="6228000" cy="0"/>
          </a:xfrm>
          <a:prstGeom prst="straightConnector1">
            <a:avLst/>
          </a:prstGeom>
          <a:noFill/>
          <a:ln w="19050" cap="flat" cmpd="sng">
            <a:solidFill>
              <a:schemeClr val="accent3"/>
            </a:solidFill>
            <a:prstDash val="solid"/>
            <a:round/>
            <a:headEnd type="none" w="med" len="med"/>
            <a:tailEnd type="none" w="med" len="med"/>
          </a:ln>
        </p:spPr>
      </p:cxnSp>
      <p:pic>
        <p:nvPicPr>
          <p:cNvPr id="2" name="Immagine 1">
            <a:extLst>
              <a:ext uri="{FF2B5EF4-FFF2-40B4-BE49-F238E27FC236}">
                <a16:creationId xmlns:a16="http://schemas.microsoft.com/office/drawing/2014/main" id="{40CFA1CE-B1F3-4F11-A9FA-DEE2E8E00D63}"/>
              </a:ext>
            </a:extLst>
          </p:cNvPr>
          <p:cNvPicPr>
            <a:picLocks noChangeAspect="1"/>
          </p:cNvPicPr>
          <p:nvPr/>
        </p:nvPicPr>
        <p:blipFill rotWithShape="1">
          <a:blip r:embed="rId3"/>
          <a:srcRect b="50183"/>
          <a:stretch/>
        </p:blipFill>
        <p:spPr>
          <a:xfrm>
            <a:off x="671251" y="1392182"/>
            <a:ext cx="4474103" cy="3002730"/>
          </a:xfrm>
          <a:prstGeom prst="rect">
            <a:avLst/>
          </a:prstGeom>
        </p:spPr>
      </p:pic>
      <p:sp>
        <p:nvSpPr>
          <p:cNvPr id="8" name="Google Shape;303;p54">
            <a:extLst>
              <a:ext uri="{FF2B5EF4-FFF2-40B4-BE49-F238E27FC236}">
                <a16:creationId xmlns:a16="http://schemas.microsoft.com/office/drawing/2014/main" id="{F49F8C89-94F3-4F82-9501-25C152C93EB1}"/>
              </a:ext>
            </a:extLst>
          </p:cNvPr>
          <p:cNvSpPr txBox="1">
            <a:spLocks noGrp="1"/>
          </p:cNvSpPr>
          <p:nvPr>
            <p:ph type="body" idx="1"/>
          </p:nvPr>
        </p:nvSpPr>
        <p:spPr>
          <a:xfrm>
            <a:off x="5343524" y="1250813"/>
            <a:ext cx="3129225" cy="3285468"/>
          </a:xfrm>
          <a:prstGeom prst="rect">
            <a:avLst/>
          </a:prstGeom>
        </p:spPr>
        <p:txBody>
          <a:bodyPr spcFirstLastPara="1" wrap="square" lIns="91425" tIns="91425" rIns="91425" bIns="91425" anchor="t" anchorCtr="0">
            <a:noAutofit/>
          </a:bodyPr>
          <a:lstStyle/>
          <a:p>
            <a:pPr marL="165100" indent="0" algn="l">
              <a:buNone/>
            </a:pPr>
            <a:r>
              <a:rPr lang="en-US" sz="1400" b="0" i="0" dirty="0">
                <a:solidFill>
                  <a:srgbClr val="292929"/>
                </a:solidFill>
                <a:effectLst/>
                <a:latin typeface="Montserrat" panose="00000500000000000000" pitchFamily="2" charset="0"/>
                <a:cs typeface="Dubai" panose="020B0503030403030204" pitchFamily="34" charset="-78"/>
              </a:rPr>
              <a:t>From the count plots, some observations can be drawn:</a:t>
            </a:r>
          </a:p>
          <a:p>
            <a:pPr marL="165100" indent="0" algn="l">
              <a:buNone/>
            </a:pPr>
            <a:r>
              <a:rPr lang="en-US" sz="1400" b="1" i="0" dirty="0">
                <a:solidFill>
                  <a:srgbClr val="292929"/>
                </a:solidFill>
                <a:effectLst/>
                <a:latin typeface="Montserrat" panose="00000500000000000000" pitchFamily="2" charset="0"/>
                <a:cs typeface="Dubai" panose="020B0503030403030204" pitchFamily="34" charset="-78"/>
              </a:rPr>
              <a:t>- hypertension</a:t>
            </a:r>
            <a:r>
              <a:rPr lang="en-US" sz="1400" b="0" i="0" dirty="0">
                <a:solidFill>
                  <a:srgbClr val="292929"/>
                </a:solidFill>
                <a:effectLst/>
                <a:latin typeface="Montserrat" panose="00000500000000000000" pitchFamily="2" charset="0"/>
                <a:cs typeface="Dubai" panose="020B0503030403030204" pitchFamily="34" charset="-78"/>
              </a:rPr>
              <a:t>: Subjects that previously diagnosed with hypertension have highly risk of having stroke.</a:t>
            </a:r>
          </a:p>
          <a:p>
            <a:pPr marL="165100" indent="0" algn="l">
              <a:buNone/>
            </a:pPr>
            <a:r>
              <a:rPr lang="en-US" sz="1400" b="1" dirty="0">
                <a:solidFill>
                  <a:srgbClr val="292929"/>
                </a:solidFill>
                <a:latin typeface="Montserrat" panose="00000500000000000000" pitchFamily="2" charset="0"/>
                <a:cs typeface="Dubai" panose="020B0503030403030204" pitchFamily="34" charset="-78"/>
              </a:rPr>
              <a:t>- </a:t>
            </a:r>
            <a:r>
              <a:rPr lang="en-US" sz="1400" b="1" dirty="0" err="1">
                <a:solidFill>
                  <a:srgbClr val="292929"/>
                </a:solidFill>
                <a:latin typeface="Montserrat" panose="00000500000000000000" pitchFamily="2" charset="0"/>
                <a:cs typeface="Dubai" panose="020B0503030403030204" pitchFamily="34" charset="-78"/>
              </a:rPr>
              <a:t>h</a:t>
            </a:r>
            <a:r>
              <a:rPr lang="en-US" sz="1400" b="1" i="0" dirty="0" err="1">
                <a:solidFill>
                  <a:srgbClr val="292929"/>
                </a:solidFill>
                <a:effectLst/>
                <a:latin typeface="Montserrat" panose="00000500000000000000" pitchFamily="2" charset="0"/>
                <a:cs typeface="Dubai" panose="020B0503030403030204" pitchFamily="34" charset="-78"/>
              </a:rPr>
              <a:t>eart_disease</a:t>
            </a:r>
            <a:r>
              <a:rPr lang="en-US" sz="1400" b="0" i="0" dirty="0">
                <a:solidFill>
                  <a:srgbClr val="292929"/>
                </a:solidFill>
                <a:effectLst/>
                <a:latin typeface="Montserrat" panose="00000500000000000000" pitchFamily="2" charset="0"/>
                <a:cs typeface="Dubai" panose="020B0503030403030204" pitchFamily="34" charset="-78"/>
              </a:rPr>
              <a:t>: Subjects that previously diagnosed with heart disease have highly risk of having stroke.</a:t>
            </a:r>
          </a:p>
          <a:p>
            <a:pPr marL="165100" indent="0" algn="l">
              <a:buNone/>
            </a:pPr>
            <a:r>
              <a:rPr lang="en-US" sz="1400" b="1" dirty="0">
                <a:solidFill>
                  <a:srgbClr val="292929"/>
                </a:solidFill>
                <a:latin typeface="Montserrat" panose="00000500000000000000" pitchFamily="2" charset="0"/>
                <a:cs typeface="Dubai" panose="020B0503030403030204" pitchFamily="34" charset="-78"/>
              </a:rPr>
              <a:t>- </a:t>
            </a:r>
            <a:r>
              <a:rPr lang="en-US" sz="1400" b="1" dirty="0" err="1">
                <a:solidFill>
                  <a:srgbClr val="292929"/>
                </a:solidFill>
                <a:latin typeface="Montserrat" panose="00000500000000000000" pitchFamily="2" charset="0"/>
                <a:cs typeface="Dubai" panose="020B0503030403030204" pitchFamily="34" charset="-78"/>
              </a:rPr>
              <a:t>e</a:t>
            </a:r>
            <a:r>
              <a:rPr lang="en-US" sz="1400" b="1" i="0" dirty="0" err="1">
                <a:solidFill>
                  <a:srgbClr val="292929"/>
                </a:solidFill>
                <a:effectLst/>
                <a:latin typeface="Montserrat" panose="00000500000000000000" pitchFamily="2" charset="0"/>
                <a:cs typeface="Dubai" panose="020B0503030403030204" pitchFamily="34" charset="-78"/>
              </a:rPr>
              <a:t>ver_married</a:t>
            </a:r>
            <a:r>
              <a:rPr lang="en-US" sz="1400" b="0" i="0" dirty="0">
                <a:solidFill>
                  <a:srgbClr val="292929"/>
                </a:solidFill>
                <a:effectLst/>
                <a:latin typeface="Montserrat" panose="00000500000000000000" pitchFamily="2" charset="0"/>
                <a:cs typeface="Dubai" panose="020B0503030403030204" pitchFamily="34" charset="-78"/>
              </a:rPr>
              <a:t>: Subjects that ever married have highly risk of having stroke.</a:t>
            </a:r>
          </a:p>
        </p:txBody>
      </p:sp>
    </p:spTree>
    <p:extLst>
      <p:ext uri="{BB962C8B-B14F-4D97-AF65-F5344CB8AC3E}">
        <p14:creationId xmlns:p14="http://schemas.microsoft.com/office/powerpoint/2010/main" val="3736929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CATEGORICAL FEATURES ANALYSIS (2)</a:t>
            </a:r>
            <a:endParaRPr dirty="0"/>
          </a:p>
        </p:txBody>
      </p:sp>
      <p:cxnSp>
        <p:nvCxnSpPr>
          <p:cNvPr id="305" name="Google Shape;305;p54"/>
          <p:cNvCxnSpPr/>
          <p:nvPr/>
        </p:nvCxnSpPr>
        <p:spPr>
          <a:xfrm>
            <a:off x="916600" y="962050"/>
            <a:ext cx="6768000" cy="0"/>
          </a:xfrm>
          <a:prstGeom prst="straightConnector1">
            <a:avLst/>
          </a:prstGeom>
          <a:noFill/>
          <a:ln w="19050" cap="flat" cmpd="sng">
            <a:solidFill>
              <a:schemeClr val="accent3"/>
            </a:solidFill>
            <a:prstDash val="solid"/>
            <a:round/>
            <a:headEnd type="none" w="med" len="med"/>
            <a:tailEnd type="none" w="med" len="med"/>
          </a:ln>
        </p:spPr>
      </p:cxnSp>
      <p:pic>
        <p:nvPicPr>
          <p:cNvPr id="2" name="Immagine 1">
            <a:extLst>
              <a:ext uri="{FF2B5EF4-FFF2-40B4-BE49-F238E27FC236}">
                <a16:creationId xmlns:a16="http://schemas.microsoft.com/office/drawing/2014/main" id="{C8087421-F174-4502-BFEB-4784CA160C96}"/>
              </a:ext>
            </a:extLst>
          </p:cNvPr>
          <p:cNvPicPr>
            <a:picLocks noChangeAspect="1"/>
          </p:cNvPicPr>
          <p:nvPr/>
        </p:nvPicPr>
        <p:blipFill rotWithShape="1">
          <a:blip r:embed="rId3"/>
          <a:srcRect t="50000"/>
          <a:stretch/>
        </p:blipFill>
        <p:spPr>
          <a:xfrm>
            <a:off x="625367" y="1371600"/>
            <a:ext cx="4499926" cy="3031163"/>
          </a:xfrm>
          <a:prstGeom prst="rect">
            <a:avLst/>
          </a:prstGeom>
        </p:spPr>
      </p:pic>
      <p:sp>
        <p:nvSpPr>
          <p:cNvPr id="6" name="Google Shape;303;p54">
            <a:extLst>
              <a:ext uri="{FF2B5EF4-FFF2-40B4-BE49-F238E27FC236}">
                <a16:creationId xmlns:a16="http://schemas.microsoft.com/office/drawing/2014/main" id="{2EDCC255-6259-44E0-8B7D-7710098358B2}"/>
              </a:ext>
            </a:extLst>
          </p:cNvPr>
          <p:cNvSpPr txBox="1">
            <a:spLocks noGrp="1"/>
          </p:cNvSpPr>
          <p:nvPr>
            <p:ph type="body" idx="1"/>
          </p:nvPr>
        </p:nvSpPr>
        <p:spPr>
          <a:xfrm>
            <a:off x="5343524" y="1250813"/>
            <a:ext cx="3129225" cy="3285468"/>
          </a:xfrm>
          <a:prstGeom prst="rect">
            <a:avLst/>
          </a:prstGeom>
        </p:spPr>
        <p:txBody>
          <a:bodyPr spcFirstLastPara="1" wrap="square" lIns="91425" tIns="91425" rIns="91425" bIns="91425" anchor="t" anchorCtr="0">
            <a:noAutofit/>
          </a:bodyPr>
          <a:lstStyle/>
          <a:p>
            <a:pPr marL="0" indent="0" algn="l">
              <a:buNone/>
            </a:pPr>
            <a:r>
              <a:rPr lang="en-US" sz="1400" b="1" dirty="0">
                <a:solidFill>
                  <a:srgbClr val="292929"/>
                </a:solidFill>
                <a:latin typeface="Montserrat" panose="00000500000000000000" pitchFamily="2" charset="0"/>
                <a:cs typeface="Dubai" panose="020B0503030403030204" pitchFamily="34" charset="-78"/>
              </a:rPr>
              <a:t>- </a:t>
            </a:r>
            <a:r>
              <a:rPr lang="en-US" sz="1400" b="1" dirty="0" err="1">
                <a:solidFill>
                  <a:srgbClr val="292929"/>
                </a:solidFill>
                <a:latin typeface="Montserrat" panose="00000500000000000000" pitchFamily="2" charset="0"/>
                <a:cs typeface="Dubai" panose="020B0503030403030204" pitchFamily="34" charset="-78"/>
              </a:rPr>
              <a:t>w</a:t>
            </a:r>
            <a:r>
              <a:rPr lang="en-US" sz="1400" b="1" i="0" dirty="0" err="1">
                <a:solidFill>
                  <a:srgbClr val="292929"/>
                </a:solidFill>
                <a:effectLst/>
                <a:latin typeface="Montserrat" panose="00000500000000000000" pitchFamily="2" charset="0"/>
                <a:cs typeface="Dubai" panose="020B0503030403030204" pitchFamily="34" charset="-78"/>
              </a:rPr>
              <a:t>ork_type</a:t>
            </a:r>
            <a:r>
              <a:rPr lang="en-US" sz="1400" b="0" i="0" dirty="0">
                <a:solidFill>
                  <a:srgbClr val="292929"/>
                </a:solidFill>
                <a:effectLst/>
                <a:latin typeface="Montserrat" panose="00000500000000000000" pitchFamily="2" charset="0"/>
                <a:cs typeface="Dubai" panose="020B0503030403030204" pitchFamily="34" charset="-78"/>
              </a:rPr>
              <a:t>: Subjects that have any work experience and in government related work have highly risk of having stroke while those with no work experience barely experienced stroke.</a:t>
            </a:r>
          </a:p>
          <a:p>
            <a:pPr marL="0" indent="0" algn="l">
              <a:buNone/>
            </a:pPr>
            <a:r>
              <a:rPr lang="en-US" sz="1400" b="1" i="0" dirty="0">
                <a:solidFill>
                  <a:srgbClr val="292929"/>
                </a:solidFill>
                <a:effectLst/>
                <a:latin typeface="Montserrat" panose="00000500000000000000" pitchFamily="2" charset="0"/>
                <a:cs typeface="Dubai" panose="020B0503030403030204" pitchFamily="34" charset="-78"/>
              </a:rPr>
              <a:t>- </a:t>
            </a:r>
            <a:r>
              <a:rPr lang="en-US" sz="1400" b="1" i="0" dirty="0" err="1">
                <a:solidFill>
                  <a:srgbClr val="292929"/>
                </a:solidFill>
                <a:effectLst/>
                <a:latin typeface="Montserrat" panose="00000500000000000000" pitchFamily="2" charset="0"/>
                <a:cs typeface="Dubai" panose="020B0503030403030204" pitchFamily="34" charset="-78"/>
              </a:rPr>
              <a:t>Residence_type</a:t>
            </a:r>
            <a:r>
              <a:rPr lang="en-US" sz="1400" b="0" i="0" dirty="0">
                <a:solidFill>
                  <a:srgbClr val="292929"/>
                </a:solidFill>
                <a:effectLst/>
                <a:latin typeface="Montserrat" panose="00000500000000000000" pitchFamily="2" charset="0"/>
                <a:cs typeface="Dubai" panose="020B0503030403030204" pitchFamily="34" charset="-78"/>
              </a:rPr>
              <a:t>: No obvious relationship with likelihood of experiencing stroke.</a:t>
            </a:r>
          </a:p>
          <a:p>
            <a:pPr marL="0" indent="0" algn="l">
              <a:buNone/>
            </a:pPr>
            <a:r>
              <a:rPr lang="en-US" sz="1400" b="1" dirty="0">
                <a:solidFill>
                  <a:srgbClr val="292929"/>
                </a:solidFill>
                <a:latin typeface="Montserrat" panose="00000500000000000000" pitchFamily="2" charset="0"/>
                <a:cs typeface="Dubai" panose="020B0503030403030204" pitchFamily="34" charset="-78"/>
              </a:rPr>
              <a:t>- </a:t>
            </a:r>
            <a:r>
              <a:rPr lang="en-US" sz="1400" b="1" dirty="0" err="1">
                <a:solidFill>
                  <a:srgbClr val="292929"/>
                </a:solidFill>
                <a:latin typeface="Montserrat" panose="00000500000000000000" pitchFamily="2" charset="0"/>
                <a:cs typeface="Dubai" panose="020B0503030403030204" pitchFamily="34" charset="-78"/>
              </a:rPr>
              <a:t>s</a:t>
            </a:r>
            <a:r>
              <a:rPr lang="en-US" sz="1400" b="1" i="0" dirty="0" err="1">
                <a:solidFill>
                  <a:srgbClr val="292929"/>
                </a:solidFill>
                <a:effectLst/>
                <a:latin typeface="Montserrat" panose="00000500000000000000" pitchFamily="2" charset="0"/>
                <a:cs typeface="Dubai" panose="020B0503030403030204" pitchFamily="34" charset="-78"/>
              </a:rPr>
              <a:t>moking_status</a:t>
            </a:r>
            <a:r>
              <a:rPr lang="en-US" sz="1400" b="0" i="0" dirty="0">
                <a:solidFill>
                  <a:srgbClr val="292929"/>
                </a:solidFill>
                <a:effectLst/>
                <a:latin typeface="Montserrat" panose="00000500000000000000" pitchFamily="2" charset="0"/>
                <a:cs typeface="Dubai" panose="020B0503030403030204" pitchFamily="34" charset="-78"/>
              </a:rPr>
              <a:t>: Being a smoker or former smoker increases risk of having a stroke.</a:t>
            </a:r>
          </a:p>
        </p:txBody>
      </p:sp>
    </p:spTree>
    <p:extLst>
      <p:ext uri="{BB962C8B-B14F-4D97-AF65-F5344CB8AC3E}">
        <p14:creationId xmlns:p14="http://schemas.microsoft.com/office/powerpoint/2010/main" val="4167269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818250" y="459775"/>
            <a:ext cx="75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NUMERICAL FEATURES ANALYSIS</a:t>
            </a:r>
            <a:endParaRPr dirty="0"/>
          </a:p>
        </p:txBody>
      </p:sp>
      <p:cxnSp>
        <p:nvCxnSpPr>
          <p:cNvPr id="305" name="Google Shape;305;p54"/>
          <p:cNvCxnSpPr/>
          <p:nvPr/>
        </p:nvCxnSpPr>
        <p:spPr>
          <a:xfrm>
            <a:off x="916600" y="962050"/>
            <a:ext cx="6228000" cy="0"/>
          </a:xfrm>
          <a:prstGeom prst="straightConnector1">
            <a:avLst/>
          </a:prstGeom>
          <a:noFill/>
          <a:ln w="19050" cap="flat" cmpd="sng">
            <a:solidFill>
              <a:schemeClr val="accent3"/>
            </a:solidFill>
            <a:prstDash val="solid"/>
            <a:round/>
            <a:headEnd type="none" w="med" len="med"/>
            <a:tailEnd type="none" w="med" len="med"/>
          </a:ln>
        </p:spPr>
      </p:cxnSp>
      <p:pic>
        <p:nvPicPr>
          <p:cNvPr id="2050" name="Picture 2">
            <a:extLst>
              <a:ext uri="{FF2B5EF4-FFF2-40B4-BE49-F238E27FC236}">
                <a16:creationId xmlns:a16="http://schemas.microsoft.com/office/drawing/2014/main" id="{DFAFA24B-7952-4284-8B3E-C2254089C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403" y="1610164"/>
            <a:ext cx="8027194" cy="2707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772923"/>
      </p:ext>
    </p:extLst>
  </p:cSld>
  <p:clrMapOvr>
    <a:masterClrMapping/>
  </p:clrMapOvr>
</p:sld>
</file>

<file path=ppt/theme/theme1.xml><?xml version="1.0" encoding="utf-8"?>
<a:theme xmlns:a="http://schemas.openxmlformats.org/drawingml/2006/main" name="Nursing Capstone XL by Slidesgo">
  <a:themeElements>
    <a:clrScheme name="Simple Light">
      <a:dk1>
        <a:srgbClr val="000000"/>
      </a:dk1>
      <a:lt1>
        <a:srgbClr val="FFFFFF"/>
      </a:lt1>
      <a:dk2>
        <a:srgbClr val="595959"/>
      </a:dk2>
      <a:lt2>
        <a:srgbClr val="EEEEEE"/>
      </a:lt2>
      <a:accent1>
        <a:srgbClr val="1F7444"/>
      </a:accent1>
      <a:accent2>
        <a:srgbClr val="434343"/>
      </a:accent2>
      <a:accent3>
        <a:srgbClr val="FBD76D"/>
      </a:accent3>
      <a:accent4>
        <a:srgbClr val="DA3030"/>
      </a:accent4>
      <a:accent5>
        <a:srgbClr val="52AC79"/>
      </a:accent5>
      <a:accent6>
        <a:srgbClr val="E0B945"/>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BBD2E7C72666CF47871CB8AD5FB086C2" ma:contentTypeVersion="9" ma:contentTypeDescription="Creare un nuovo documento." ma:contentTypeScope="" ma:versionID="e545fe3a72c4a9abb7ddd141f6ab1c0d">
  <xsd:schema xmlns:xsd="http://www.w3.org/2001/XMLSchema" xmlns:xs="http://www.w3.org/2001/XMLSchema" xmlns:p="http://schemas.microsoft.com/office/2006/metadata/properties" xmlns:ns2="06a00f80-e5c5-4cf7-9926-b5792f30a3ef" xmlns:ns3="bfcbe40b-68b4-4689-aa7c-80e74a72c54b" targetNamespace="http://schemas.microsoft.com/office/2006/metadata/properties" ma:root="true" ma:fieldsID="c49d5a308ce2c1ba35c751555d7beb55" ns2:_="" ns3:_="">
    <xsd:import namespace="06a00f80-e5c5-4cf7-9926-b5792f30a3ef"/>
    <xsd:import namespace="bfcbe40b-68b4-4689-aa7c-80e74a72c54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a00f80-e5c5-4cf7-9926-b5792f30a3ef" elementFormDefault="qualified">
    <xsd:import namespace="http://schemas.microsoft.com/office/2006/documentManagement/types"/>
    <xsd:import namespace="http://schemas.microsoft.com/office/infopath/2007/PartnerControls"/>
    <xsd:element name="SharedWithUsers" ma:index="8"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fcbe40b-68b4-4689-aa7c-80e74a72c54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39F260B-96DB-4DB2-9B56-8107056F43A0}">
  <ds:schemaRefs>
    <ds:schemaRef ds:uri="http://schemas.microsoft.com/sharepoint/v3/contenttype/forms"/>
  </ds:schemaRefs>
</ds:datastoreItem>
</file>

<file path=customXml/itemProps2.xml><?xml version="1.0" encoding="utf-8"?>
<ds:datastoreItem xmlns:ds="http://schemas.openxmlformats.org/officeDocument/2006/customXml" ds:itemID="{B83BE843-1F71-4105-AA64-440AB9B003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a00f80-e5c5-4cf7-9926-b5792f30a3ef"/>
    <ds:schemaRef ds:uri="bfcbe40b-68b4-4689-aa7c-80e74a72c5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C6B275-3197-4D6C-943E-FAC4320CDB4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497</TotalTime>
  <Words>1220</Words>
  <Application>Microsoft Office PowerPoint</Application>
  <PresentationFormat>On-screen Show (16:9)</PresentationFormat>
  <Paragraphs>92</Paragraphs>
  <Slides>24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Montserrat</vt:lpstr>
      <vt:lpstr>Montserrat ExtraBold</vt:lpstr>
      <vt:lpstr>Righteous</vt:lpstr>
      <vt:lpstr>Muli</vt:lpstr>
      <vt:lpstr>Montserrat SemiBold</vt:lpstr>
      <vt:lpstr>Montserrat Medium</vt:lpstr>
      <vt:lpstr>Wingdings</vt:lpstr>
      <vt:lpstr>Arial</vt:lpstr>
      <vt:lpstr>Nursing Capstone XL by Slidesgo</vt:lpstr>
      <vt:lpstr>STROKE PREDICTION</vt:lpstr>
      <vt:lpstr>INTRODUCTION</vt:lpstr>
      <vt:lpstr>DATA UNDERSTANDING</vt:lpstr>
      <vt:lpstr>DATA UNDERSTANDING (2)</vt:lpstr>
      <vt:lpstr>DATA UNDERSTANDING (3)</vt:lpstr>
      <vt:lpstr>DATA CLEANING</vt:lpstr>
      <vt:lpstr>CATEGORICAL FEATURES ANALYSIS</vt:lpstr>
      <vt:lpstr>CATEGORICAL FEATURES ANALYSIS (2)</vt:lpstr>
      <vt:lpstr>NUMERICAL FEATURES ANALYSIS</vt:lpstr>
      <vt:lpstr>NUMERICAL FEATURES ANALYSIS (2)</vt:lpstr>
      <vt:lpstr>CORRELATION FEATURES ANALYSIS</vt:lpstr>
      <vt:lpstr>CORRELATION FEATURES ANALYSIS (2)</vt:lpstr>
      <vt:lpstr>STANDARDIZATION FEATURES</vt:lpstr>
      <vt:lpstr>MAP REDUCE: JOB CONF</vt:lpstr>
      <vt:lpstr>MAP REDUCE: MAPPER</vt:lpstr>
      <vt:lpstr>MAP REDUCE: COMBINER</vt:lpstr>
      <vt:lpstr>MAP REDUCE: REDUCE</vt:lpstr>
      <vt:lpstr>MySQL DATABASE</vt:lpstr>
      <vt:lpstr>SQOOP IMPORT</vt:lpstr>
      <vt:lpstr>SPARK</vt:lpstr>
      <vt:lpstr>SPARK: PRE-PROCESSING</vt:lpstr>
      <vt:lpstr>SPARK: PRE-PROCESSING (2)</vt:lpstr>
      <vt:lpstr>SPARK: MODEL AND EVALUATION</vt:lpstr>
      <vt:lpstr>THANKS FOR THE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STROKE PREDICTION</dc:title>
  <dc:creator>domen</dc:creator>
  <cp:lastModifiedBy>YOSLENY LEAL ECHEVARRIA</cp:lastModifiedBy>
  <cp:revision>97</cp:revision>
  <dcterms:modified xsi:type="dcterms:W3CDTF">2022-01-27T10:50:39Z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0x010100BBD2E7C72666CF47871CB8AD5FB086C2</vt:lpwstr>
  </property>
</Properties>
</file>